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417" r:id="rId2"/>
    <p:sldId id="436" r:id="rId3"/>
    <p:sldId id="268" r:id="rId4"/>
    <p:sldId id="434" r:id="rId5"/>
    <p:sldId id="378" r:id="rId6"/>
    <p:sldId id="435" r:id="rId7"/>
    <p:sldId id="362" r:id="rId8"/>
    <p:sldId id="437" r:id="rId9"/>
    <p:sldId id="375" r:id="rId10"/>
    <p:sldId id="374" r:id="rId11"/>
    <p:sldId id="265" r:id="rId12"/>
    <p:sldId id="432" r:id="rId13"/>
    <p:sldId id="425" r:id="rId14"/>
    <p:sldId id="426" r:id="rId15"/>
    <p:sldId id="433" r:id="rId16"/>
    <p:sldId id="428" r:id="rId17"/>
    <p:sldId id="429" r:id="rId18"/>
    <p:sldId id="430" r:id="rId19"/>
    <p:sldId id="431" r:id="rId20"/>
    <p:sldId id="410" r:id="rId21"/>
    <p:sldId id="396" r:id="rId22"/>
    <p:sldId id="256" r:id="rId2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4268"/>
    <a:srgbClr val="000000"/>
    <a:srgbClr val="B3277E"/>
    <a:srgbClr val="F58515"/>
    <a:srgbClr val="DF6A3E"/>
    <a:srgbClr val="D95E4B"/>
    <a:srgbClr val="B5287B"/>
    <a:srgbClr val="F1B411"/>
    <a:srgbClr val="D15556"/>
    <a:srgbClr val="C846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71985" autoAdjust="0"/>
  </p:normalViewPr>
  <p:slideViewPr>
    <p:cSldViewPr snapToGrid="0" snapToObjects="1">
      <p:cViewPr varScale="1">
        <p:scale>
          <a:sx n="52" d="100"/>
          <a:sy n="52" d="100"/>
        </p:scale>
        <p:origin x="1458" y="60"/>
      </p:cViewPr>
      <p:guideLst/>
    </p:cSldViewPr>
  </p:slideViewPr>
  <p:notesTextViewPr>
    <p:cViewPr>
      <p:scale>
        <a:sx n="1" d="1"/>
        <a:sy n="1" d="1"/>
      </p:scale>
      <p:origin x="0" y="0"/>
    </p:cViewPr>
  </p:notesTextViewPr>
  <p:notesViewPr>
    <p:cSldViewPr snapToGrid="0" snapToObjects="1">
      <p:cViewPr varScale="1">
        <p:scale>
          <a:sx n="86" d="100"/>
          <a:sy n="86" d="100"/>
        </p:scale>
        <p:origin x="3762"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C76EEF-BBA3-44FF-A38A-5C793F712613}"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pt-BR"/>
        </a:p>
      </dgm:t>
    </dgm:pt>
    <dgm:pt modelId="{FF447FF1-DD0C-47F7-B1E9-FA35E66A2613}">
      <dgm:prSet phldrT="[Texto]" custT="1"/>
      <dgm:spPr/>
      <dgm:t>
        <a:bodyPr/>
        <a:lstStyle/>
        <a:p>
          <a:r>
            <a:rPr lang="pt-BR" sz="4400" b="1" kern="1200" dirty="0" err="1">
              <a:solidFill>
                <a:schemeClr val="bg1"/>
              </a:solidFill>
              <a:latin typeface="Franklin Gothic Demi" panose="020B0703020102020204" pitchFamily="34" charset="0"/>
              <a:ea typeface="+mn-ea"/>
              <a:cs typeface="+mn-cs"/>
            </a:rPr>
            <a:t>Inalteração</a:t>
          </a:r>
          <a:r>
            <a:rPr lang="pt-BR" sz="4400" b="1" kern="1200" dirty="0">
              <a:solidFill>
                <a:schemeClr val="bg1"/>
              </a:solidFill>
              <a:latin typeface="Franklin Gothic Demi" panose="020B0703020102020204" pitchFamily="34" charset="0"/>
              <a:ea typeface="+mn-ea"/>
              <a:cs typeface="+mn-cs"/>
            </a:rPr>
            <a:t> fisiológica</a:t>
          </a:r>
        </a:p>
      </dgm:t>
    </dgm:pt>
    <dgm:pt modelId="{B1104850-BE00-4020-A5B6-5E8510ACFCB1}" type="parTrans" cxnId="{5F16076A-6612-4635-8AFF-774D13F3F65C}">
      <dgm:prSet/>
      <dgm:spPr/>
      <dgm:t>
        <a:bodyPr/>
        <a:lstStyle/>
        <a:p>
          <a:endParaRPr lang="pt-BR"/>
        </a:p>
      </dgm:t>
    </dgm:pt>
    <dgm:pt modelId="{979552E4-A07D-47B9-96B0-DA5A01F3F0DD}" type="sibTrans" cxnId="{5F16076A-6612-4635-8AFF-774D13F3F65C}">
      <dgm:prSet/>
      <dgm:spPr/>
      <dgm:t>
        <a:bodyPr/>
        <a:lstStyle/>
        <a:p>
          <a:endParaRPr lang="pt-BR"/>
        </a:p>
      </dgm:t>
    </dgm:pt>
    <dgm:pt modelId="{C2B5B794-0C94-4C2A-B699-88437CE7488B}">
      <dgm:prSet phldrT="[Texto]" custT="1"/>
      <dgm:spPr/>
      <dgm:t>
        <a:bodyPr/>
        <a:lstStyle/>
        <a:p>
          <a:pPr marL="0" lvl="0" indent="0" algn="ctr" defTabSz="1955800">
            <a:lnSpc>
              <a:spcPct val="90000"/>
            </a:lnSpc>
            <a:spcBef>
              <a:spcPct val="0"/>
            </a:spcBef>
            <a:spcAft>
              <a:spcPct val="35000"/>
            </a:spcAft>
            <a:buNone/>
          </a:pPr>
          <a:r>
            <a:rPr lang="pt-BR" sz="4400" b="1" kern="1200" dirty="0">
              <a:solidFill>
                <a:schemeClr val="bg1"/>
              </a:solidFill>
              <a:latin typeface="Franklin Gothic Demi" panose="020B0703020102020204" pitchFamily="34" charset="0"/>
              <a:ea typeface="+mn-ea"/>
              <a:cs typeface="+mn-cs"/>
            </a:rPr>
            <a:t>Excesso de informações</a:t>
          </a:r>
        </a:p>
      </dgm:t>
    </dgm:pt>
    <dgm:pt modelId="{F026F3A1-DC4B-4806-B624-9429BC92C91E}" type="parTrans" cxnId="{F4AC728A-C059-4F6E-894D-81336C368735}">
      <dgm:prSet/>
      <dgm:spPr/>
      <dgm:t>
        <a:bodyPr/>
        <a:lstStyle/>
        <a:p>
          <a:endParaRPr lang="pt-BR"/>
        </a:p>
      </dgm:t>
    </dgm:pt>
    <dgm:pt modelId="{936D6965-538E-4CAF-8054-0993E5E83787}" type="sibTrans" cxnId="{F4AC728A-C059-4F6E-894D-81336C368735}">
      <dgm:prSet/>
      <dgm:spPr/>
      <dgm:t>
        <a:bodyPr/>
        <a:lstStyle/>
        <a:p>
          <a:endParaRPr lang="pt-BR"/>
        </a:p>
      </dgm:t>
    </dgm:pt>
    <dgm:pt modelId="{D39A3586-2182-40DB-B3CC-4BCEDD652FEB}" type="pres">
      <dgm:prSet presAssocID="{EAC76EEF-BBA3-44FF-A38A-5C793F712613}" presName="compositeShape" presStyleCnt="0">
        <dgm:presLayoutVars>
          <dgm:chMax val="2"/>
          <dgm:dir/>
          <dgm:resizeHandles val="exact"/>
        </dgm:presLayoutVars>
      </dgm:prSet>
      <dgm:spPr/>
    </dgm:pt>
    <dgm:pt modelId="{09EADBA3-C863-4F33-BC7C-788C6978A9DC}" type="pres">
      <dgm:prSet presAssocID="{EAC76EEF-BBA3-44FF-A38A-5C793F712613}" presName="divider" presStyleLbl="fgShp" presStyleIdx="0" presStyleCnt="1"/>
      <dgm:spPr>
        <a:solidFill>
          <a:schemeClr val="bg1"/>
        </a:solidFill>
        <a:ln>
          <a:solidFill>
            <a:schemeClr val="bg1"/>
          </a:solidFill>
        </a:ln>
      </dgm:spPr>
    </dgm:pt>
    <dgm:pt modelId="{EB2562D7-1130-47E6-8A46-9ABF00378A38}" type="pres">
      <dgm:prSet presAssocID="{FF447FF1-DD0C-47F7-B1E9-FA35E66A2613}" presName="downArrow" presStyleLbl="node1" presStyleIdx="0" presStyleCnt="2"/>
      <dgm:spPr>
        <a:solidFill>
          <a:srgbClr val="DF6A3E"/>
        </a:solidFill>
      </dgm:spPr>
    </dgm:pt>
    <dgm:pt modelId="{02B2B80B-B1C0-4EDD-BC94-9C71FA245AE1}" type="pres">
      <dgm:prSet presAssocID="{FF447FF1-DD0C-47F7-B1E9-FA35E66A2613}" presName="downArrowText" presStyleLbl="revTx" presStyleIdx="0" presStyleCnt="2" custScaleX="182948">
        <dgm:presLayoutVars>
          <dgm:bulletEnabled val="1"/>
        </dgm:presLayoutVars>
      </dgm:prSet>
      <dgm:spPr/>
    </dgm:pt>
    <dgm:pt modelId="{99284FD4-EE3B-46A1-878A-FCA93404EB1E}" type="pres">
      <dgm:prSet presAssocID="{C2B5B794-0C94-4C2A-B699-88437CE7488B}" presName="upArrow" presStyleLbl="node1" presStyleIdx="1" presStyleCnt="2"/>
      <dgm:spPr>
        <a:solidFill>
          <a:srgbClr val="B5287B"/>
        </a:solidFill>
      </dgm:spPr>
    </dgm:pt>
    <dgm:pt modelId="{EA77E726-6380-4CA8-826F-FB5EBE05E13B}" type="pres">
      <dgm:prSet presAssocID="{C2B5B794-0C94-4C2A-B699-88437CE7488B}" presName="upArrowText" presStyleLbl="revTx" presStyleIdx="1" presStyleCnt="2" custScaleX="193750">
        <dgm:presLayoutVars>
          <dgm:bulletEnabled val="1"/>
        </dgm:presLayoutVars>
      </dgm:prSet>
      <dgm:spPr/>
    </dgm:pt>
  </dgm:ptLst>
  <dgm:cxnLst>
    <dgm:cxn modelId="{2353641F-BEAF-4C9B-BCEB-4A81B5428776}" type="presOf" srcId="{FF447FF1-DD0C-47F7-B1E9-FA35E66A2613}" destId="{02B2B80B-B1C0-4EDD-BC94-9C71FA245AE1}" srcOrd="0" destOrd="0" presId="urn:microsoft.com/office/officeart/2005/8/layout/arrow3"/>
    <dgm:cxn modelId="{5F16076A-6612-4635-8AFF-774D13F3F65C}" srcId="{EAC76EEF-BBA3-44FF-A38A-5C793F712613}" destId="{FF447FF1-DD0C-47F7-B1E9-FA35E66A2613}" srcOrd="0" destOrd="0" parTransId="{B1104850-BE00-4020-A5B6-5E8510ACFCB1}" sibTransId="{979552E4-A07D-47B9-96B0-DA5A01F3F0DD}"/>
    <dgm:cxn modelId="{F4AC728A-C059-4F6E-894D-81336C368735}" srcId="{EAC76EEF-BBA3-44FF-A38A-5C793F712613}" destId="{C2B5B794-0C94-4C2A-B699-88437CE7488B}" srcOrd="1" destOrd="0" parTransId="{F026F3A1-DC4B-4806-B624-9429BC92C91E}" sibTransId="{936D6965-538E-4CAF-8054-0993E5E83787}"/>
    <dgm:cxn modelId="{EA977ABD-D914-4038-AEE9-0FAA5B3545E7}" type="presOf" srcId="{C2B5B794-0C94-4C2A-B699-88437CE7488B}" destId="{EA77E726-6380-4CA8-826F-FB5EBE05E13B}" srcOrd="0" destOrd="0" presId="urn:microsoft.com/office/officeart/2005/8/layout/arrow3"/>
    <dgm:cxn modelId="{15BD4EDF-EC6A-4315-9AFC-7A36DCB0BDC0}" type="presOf" srcId="{EAC76EEF-BBA3-44FF-A38A-5C793F712613}" destId="{D39A3586-2182-40DB-B3CC-4BCEDD652FEB}" srcOrd="0" destOrd="0" presId="urn:microsoft.com/office/officeart/2005/8/layout/arrow3"/>
    <dgm:cxn modelId="{1835A222-F4AF-4C15-B806-54FB1C03561F}" type="presParOf" srcId="{D39A3586-2182-40DB-B3CC-4BCEDD652FEB}" destId="{09EADBA3-C863-4F33-BC7C-788C6978A9DC}" srcOrd="0" destOrd="0" presId="urn:microsoft.com/office/officeart/2005/8/layout/arrow3"/>
    <dgm:cxn modelId="{B01E4DED-963B-4878-BA08-88C443D6BB15}" type="presParOf" srcId="{D39A3586-2182-40DB-B3CC-4BCEDD652FEB}" destId="{EB2562D7-1130-47E6-8A46-9ABF00378A38}" srcOrd="1" destOrd="0" presId="urn:microsoft.com/office/officeart/2005/8/layout/arrow3"/>
    <dgm:cxn modelId="{0D160D07-FDF0-47CA-BEF0-A913A21A5048}" type="presParOf" srcId="{D39A3586-2182-40DB-B3CC-4BCEDD652FEB}" destId="{02B2B80B-B1C0-4EDD-BC94-9C71FA245AE1}" srcOrd="2" destOrd="0" presId="urn:microsoft.com/office/officeart/2005/8/layout/arrow3"/>
    <dgm:cxn modelId="{E833EED6-F048-4D36-A8BE-AC1F7BC1A4E2}" type="presParOf" srcId="{D39A3586-2182-40DB-B3CC-4BCEDD652FEB}" destId="{99284FD4-EE3B-46A1-878A-FCA93404EB1E}" srcOrd="3" destOrd="0" presId="urn:microsoft.com/office/officeart/2005/8/layout/arrow3"/>
    <dgm:cxn modelId="{D1CEE869-9E15-48D8-82E4-52B57474FE78}" type="presParOf" srcId="{D39A3586-2182-40DB-B3CC-4BCEDD652FEB}" destId="{EA77E726-6380-4CA8-826F-FB5EBE05E13B}" srcOrd="4" destOrd="0" presId="urn:microsoft.com/office/officeart/2005/8/layout/arrow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C76EEF-BBA3-44FF-A38A-5C793F712613}"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pt-BR"/>
        </a:p>
      </dgm:t>
    </dgm:pt>
    <dgm:pt modelId="{FF447FF1-DD0C-47F7-B1E9-FA35E66A2613}">
      <dgm:prSet phldrT="[Texto]" custT="1"/>
      <dgm:spPr/>
      <dgm:t>
        <a:bodyPr/>
        <a:lstStyle/>
        <a:p>
          <a:r>
            <a:rPr lang="pt-BR" sz="4400" b="1" kern="1200" dirty="0" err="1">
              <a:solidFill>
                <a:schemeClr val="bg1"/>
              </a:solidFill>
              <a:latin typeface="Franklin Gothic Demi" panose="020B0703020102020204" pitchFamily="34" charset="0"/>
              <a:ea typeface="+mn-ea"/>
              <a:cs typeface="+mn-cs"/>
            </a:rPr>
            <a:t>Inalteração</a:t>
          </a:r>
          <a:r>
            <a:rPr lang="pt-BR" sz="4400" b="1" kern="1200" dirty="0">
              <a:solidFill>
                <a:schemeClr val="bg1"/>
              </a:solidFill>
              <a:latin typeface="Franklin Gothic Demi" panose="020B0703020102020204" pitchFamily="34" charset="0"/>
              <a:ea typeface="+mn-ea"/>
              <a:cs typeface="+mn-cs"/>
            </a:rPr>
            <a:t> fisiológica</a:t>
          </a:r>
        </a:p>
      </dgm:t>
    </dgm:pt>
    <dgm:pt modelId="{B1104850-BE00-4020-A5B6-5E8510ACFCB1}" type="parTrans" cxnId="{5F16076A-6612-4635-8AFF-774D13F3F65C}">
      <dgm:prSet/>
      <dgm:spPr/>
      <dgm:t>
        <a:bodyPr/>
        <a:lstStyle/>
        <a:p>
          <a:endParaRPr lang="pt-BR"/>
        </a:p>
      </dgm:t>
    </dgm:pt>
    <dgm:pt modelId="{979552E4-A07D-47B9-96B0-DA5A01F3F0DD}" type="sibTrans" cxnId="{5F16076A-6612-4635-8AFF-774D13F3F65C}">
      <dgm:prSet/>
      <dgm:spPr/>
      <dgm:t>
        <a:bodyPr/>
        <a:lstStyle/>
        <a:p>
          <a:endParaRPr lang="pt-BR"/>
        </a:p>
      </dgm:t>
    </dgm:pt>
    <dgm:pt modelId="{C2B5B794-0C94-4C2A-B699-88437CE7488B}">
      <dgm:prSet phldrT="[Texto]" custT="1"/>
      <dgm:spPr/>
      <dgm:t>
        <a:bodyPr/>
        <a:lstStyle/>
        <a:p>
          <a:pPr marL="0" lvl="0" indent="0" algn="ctr" defTabSz="1955800">
            <a:lnSpc>
              <a:spcPct val="90000"/>
            </a:lnSpc>
            <a:spcBef>
              <a:spcPct val="0"/>
            </a:spcBef>
            <a:spcAft>
              <a:spcPct val="35000"/>
            </a:spcAft>
            <a:buNone/>
          </a:pPr>
          <a:r>
            <a:rPr lang="pt-BR" sz="4400" b="1" kern="1200" dirty="0">
              <a:solidFill>
                <a:schemeClr val="bg1"/>
              </a:solidFill>
              <a:latin typeface="Franklin Gothic Demi" panose="020B0703020102020204" pitchFamily="34" charset="0"/>
              <a:ea typeface="+mn-ea"/>
              <a:cs typeface="+mn-cs"/>
            </a:rPr>
            <a:t>Excesso de informações</a:t>
          </a:r>
        </a:p>
      </dgm:t>
    </dgm:pt>
    <dgm:pt modelId="{F026F3A1-DC4B-4806-B624-9429BC92C91E}" type="parTrans" cxnId="{F4AC728A-C059-4F6E-894D-81336C368735}">
      <dgm:prSet/>
      <dgm:spPr/>
      <dgm:t>
        <a:bodyPr/>
        <a:lstStyle/>
        <a:p>
          <a:endParaRPr lang="pt-BR"/>
        </a:p>
      </dgm:t>
    </dgm:pt>
    <dgm:pt modelId="{936D6965-538E-4CAF-8054-0993E5E83787}" type="sibTrans" cxnId="{F4AC728A-C059-4F6E-894D-81336C368735}">
      <dgm:prSet/>
      <dgm:spPr/>
      <dgm:t>
        <a:bodyPr/>
        <a:lstStyle/>
        <a:p>
          <a:endParaRPr lang="pt-BR"/>
        </a:p>
      </dgm:t>
    </dgm:pt>
    <dgm:pt modelId="{D39A3586-2182-40DB-B3CC-4BCEDD652FEB}" type="pres">
      <dgm:prSet presAssocID="{EAC76EEF-BBA3-44FF-A38A-5C793F712613}" presName="compositeShape" presStyleCnt="0">
        <dgm:presLayoutVars>
          <dgm:chMax val="2"/>
          <dgm:dir/>
          <dgm:resizeHandles val="exact"/>
        </dgm:presLayoutVars>
      </dgm:prSet>
      <dgm:spPr/>
    </dgm:pt>
    <dgm:pt modelId="{09EADBA3-C863-4F33-BC7C-788C6978A9DC}" type="pres">
      <dgm:prSet presAssocID="{EAC76EEF-BBA3-44FF-A38A-5C793F712613}" presName="divider" presStyleLbl="fgShp" presStyleIdx="0" presStyleCnt="1"/>
      <dgm:spPr>
        <a:solidFill>
          <a:schemeClr val="bg1"/>
        </a:solidFill>
        <a:ln>
          <a:solidFill>
            <a:schemeClr val="bg1"/>
          </a:solidFill>
        </a:ln>
      </dgm:spPr>
    </dgm:pt>
    <dgm:pt modelId="{EB2562D7-1130-47E6-8A46-9ABF00378A38}" type="pres">
      <dgm:prSet presAssocID="{FF447FF1-DD0C-47F7-B1E9-FA35E66A2613}" presName="downArrow" presStyleLbl="node1" presStyleIdx="0" presStyleCnt="2"/>
      <dgm:spPr>
        <a:solidFill>
          <a:srgbClr val="DF6A3E"/>
        </a:solidFill>
      </dgm:spPr>
    </dgm:pt>
    <dgm:pt modelId="{02B2B80B-B1C0-4EDD-BC94-9C71FA245AE1}" type="pres">
      <dgm:prSet presAssocID="{FF447FF1-DD0C-47F7-B1E9-FA35E66A2613}" presName="downArrowText" presStyleLbl="revTx" presStyleIdx="0" presStyleCnt="2" custScaleX="182948">
        <dgm:presLayoutVars>
          <dgm:bulletEnabled val="1"/>
        </dgm:presLayoutVars>
      </dgm:prSet>
      <dgm:spPr/>
    </dgm:pt>
    <dgm:pt modelId="{99284FD4-EE3B-46A1-878A-FCA93404EB1E}" type="pres">
      <dgm:prSet presAssocID="{C2B5B794-0C94-4C2A-B699-88437CE7488B}" presName="upArrow" presStyleLbl="node1" presStyleIdx="1" presStyleCnt="2"/>
      <dgm:spPr>
        <a:solidFill>
          <a:srgbClr val="B5287B"/>
        </a:solidFill>
      </dgm:spPr>
    </dgm:pt>
    <dgm:pt modelId="{EA77E726-6380-4CA8-826F-FB5EBE05E13B}" type="pres">
      <dgm:prSet presAssocID="{C2B5B794-0C94-4C2A-B699-88437CE7488B}" presName="upArrowText" presStyleLbl="revTx" presStyleIdx="1" presStyleCnt="2" custScaleX="193750">
        <dgm:presLayoutVars>
          <dgm:bulletEnabled val="1"/>
        </dgm:presLayoutVars>
      </dgm:prSet>
      <dgm:spPr/>
    </dgm:pt>
  </dgm:ptLst>
  <dgm:cxnLst>
    <dgm:cxn modelId="{2353641F-BEAF-4C9B-BCEB-4A81B5428776}" type="presOf" srcId="{FF447FF1-DD0C-47F7-B1E9-FA35E66A2613}" destId="{02B2B80B-B1C0-4EDD-BC94-9C71FA245AE1}" srcOrd="0" destOrd="0" presId="urn:microsoft.com/office/officeart/2005/8/layout/arrow3"/>
    <dgm:cxn modelId="{5F16076A-6612-4635-8AFF-774D13F3F65C}" srcId="{EAC76EEF-BBA3-44FF-A38A-5C793F712613}" destId="{FF447FF1-DD0C-47F7-B1E9-FA35E66A2613}" srcOrd="0" destOrd="0" parTransId="{B1104850-BE00-4020-A5B6-5E8510ACFCB1}" sibTransId="{979552E4-A07D-47B9-96B0-DA5A01F3F0DD}"/>
    <dgm:cxn modelId="{F4AC728A-C059-4F6E-894D-81336C368735}" srcId="{EAC76EEF-BBA3-44FF-A38A-5C793F712613}" destId="{C2B5B794-0C94-4C2A-B699-88437CE7488B}" srcOrd="1" destOrd="0" parTransId="{F026F3A1-DC4B-4806-B624-9429BC92C91E}" sibTransId="{936D6965-538E-4CAF-8054-0993E5E83787}"/>
    <dgm:cxn modelId="{EA977ABD-D914-4038-AEE9-0FAA5B3545E7}" type="presOf" srcId="{C2B5B794-0C94-4C2A-B699-88437CE7488B}" destId="{EA77E726-6380-4CA8-826F-FB5EBE05E13B}" srcOrd="0" destOrd="0" presId="urn:microsoft.com/office/officeart/2005/8/layout/arrow3"/>
    <dgm:cxn modelId="{15BD4EDF-EC6A-4315-9AFC-7A36DCB0BDC0}" type="presOf" srcId="{EAC76EEF-BBA3-44FF-A38A-5C793F712613}" destId="{D39A3586-2182-40DB-B3CC-4BCEDD652FEB}" srcOrd="0" destOrd="0" presId="urn:microsoft.com/office/officeart/2005/8/layout/arrow3"/>
    <dgm:cxn modelId="{1835A222-F4AF-4C15-B806-54FB1C03561F}" type="presParOf" srcId="{D39A3586-2182-40DB-B3CC-4BCEDD652FEB}" destId="{09EADBA3-C863-4F33-BC7C-788C6978A9DC}" srcOrd="0" destOrd="0" presId="urn:microsoft.com/office/officeart/2005/8/layout/arrow3"/>
    <dgm:cxn modelId="{B01E4DED-963B-4878-BA08-88C443D6BB15}" type="presParOf" srcId="{D39A3586-2182-40DB-B3CC-4BCEDD652FEB}" destId="{EB2562D7-1130-47E6-8A46-9ABF00378A38}" srcOrd="1" destOrd="0" presId="urn:microsoft.com/office/officeart/2005/8/layout/arrow3"/>
    <dgm:cxn modelId="{0D160D07-FDF0-47CA-BEF0-A913A21A5048}" type="presParOf" srcId="{D39A3586-2182-40DB-B3CC-4BCEDD652FEB}" destId="{02B2B80B-B1C0-4EDD-BC94-9C71FA245AE1}" srcOrd="2" destOrd="0" presId="urn:microsoft.com/office/officeart/2005/8/layout/arrow3"/>
    <dgm:cxn modelId="{E833EED6-F048-4D36-A8BE-AC1F7BC1A4E2}" type="presParOf" srcId="{D39A3586-2182-40DB-B3CC-4BCEDD652FEB}" destId="{99284FD4-EE3B-46A1-878A-FCA93404EB1E}" srcOrd="3" destOrd="0" presId="urn:microsoft.com/office/officeart/2005/8/layout/arrow3"/>
    <dgm:cxn modelId="{D1CEE869-9E15-48D8-82E4-52B57474FE78}" type="presParOf" srcId="{D39A3586-2182-40DB-B3CC-4BCEDD652FEB}" destId="{EA77E726-6380-4CA8-826F-FB5EBE05E13B}" srcOrd="4" destOrd="0" presId="urn:microsoft.com/office/officeart/2005/8/layout/arrow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EADBA3-C863-4F33-BC7C-788C6978A9DC}">
      <dsp:nvSpPr>
        <dsp:cNvPr id="0" name=""/>
        <dsp:cNvSpPr/>
      </dsp:nvSpPr>
      <dsp:spPr>
        <a:xfrm rot="21300000">
          <a:off x="18164" y="2270203"/>
          <a:ext cx="5882968" cy="673688"/>
        </a:xfrm>
        <a:prstGeom prst="mathMinus">
          <a:avLst/>
        </a:prstGeom>
        <a:solidFill>
          <a:schemeClr val="bg1"/>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sp>
    <dsp:sp modelId="{EB2562D7-1130-47E6-8A46-9ABF00378A38}">
      <dsp:nvSpPr>
        <dsp:cNvPr id="0" name=""/>
        <dsp:cNvSpPr/>
      </dsp:nvSpPr>
      <dsp:spPr>
        <a:xfrm>
          <a:off x="710315" y="260704"/>
          <a:ext cx="1775789" cy="2085638"/>
        </a:xfrm>
        <a:prstGeom prst="downArrow">
          <a:avLst/>
        </a:prstGeom>
        <a:solidFill>
          <a:srgbClr val="DF6A3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B2B80B-B1C0-4EDD-BC94-9C71FA245AE1}">
      <dsp:nvSpPr>
        <dsp:cNvPr id="0" name=""/>
        <dsp:cNvSpPr/>
      </dsp:nvSpPr>
      <dsp:spPr>
        <a:xfrm>
          <a:off x="2351637" y="0"/>
          <a:ext cx="3465355" cy="2189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pt-BR" sz="4400" b="1" kern="1200" dirty="0" err="1">
              <a:solidFill>
                <a:schemeClr val="bg1"/>
              </a:solidFill>
              <a:latin typeface="Franklin Gothic Demi" panose="020B0703020102020204" pitchFamily="34" charset="0"/>
              <a:ea typeface="+mn-ea"/>
              <a:cs typeface="+mn-cs"/>
            </a:rPr>
            <a:t>Inalteração</a:t>
          </a:r>
          <a:r>
            <a:rPr lang="pt-BR" sz="4400" b="1" kern="1200" dirty="0">
              <a:solidFill>
                <a:schemeClr val="bg1"/>
              </a:solidFill>
              <a:latin typeface="Franklin Gothic Demi" panose="020B0703020102020204" pitchFamily="34" charset="0"/>
              <a:ea typeface="+mn-ea"/>
              <a:cs typeface="+mn-cs"/>
            </a:rPr>
            <a:t> fisiológica</a:t>
          </a:r>
        </a:p>
      </dsp:txBody>
      <dsp:txXfrm>
        <a:off x="2351637" y="0"/>
        <a:ext cx="3465355" cy="2189919"/>
      </dsp:txXfrm>
    </dsp:sp>
    <dsp:sp modelId="{99284FD4-EE3B-46A1-878A-FCA93404EB1E}">
      <dsp:nvSpPr>
        <dsp:cNvPr id="0" name=""/>
        <dsp:cNvSpPr/>
      </dsp:nvSpPr>
      <dsp:spPr>
        <a:xfrm>
          <a:off x="3433192" y="2867752"/>
          <a:ext cx="1775789" cy="2085638"/>
        </a:xfrm>
        <a:prstGeom prst="upArrow">
          <a:avLst/>
        </a:prstGeom>
        <a:solidFill>
          <a:srgbClr val="B5287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77E726-6380-4CA8-826F-FB5EBE05E13B}">
      <dsp:nvSpPr>
        <dsp:cNvPr id="0" name=""/>
        <dsp:cNvSpPr/>
      </dsp:nvSpPr>
      <dsp:spPr>
        <a:xfrm>
          <a:off x="0" y="3024175"/>
          <a:ext cx="3669964" cy="2189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pt-BR" sz="4400" b="1" kern="1200" dirty="0">
              <a:solidFill>
                <a:schemeClr val="bg1"/>
              </a:solidFill>
              <a:latin typeface="Franklin Gothic Demi" panose="020B0703020102020204" pitchFamily="34" charset="0"/>
              <a:ea typeface="+mn-ea"/>
              <a:cs typeface="+mn-cs"/>
            </a:rPr>
            <a:t>Excesso de informações</a:t>
          </a:r>
        </a:p>
      </dsp:txBody>
      <dsp:txXfrm>
        <a:off x="0" y="3024175"/>
        <a:ext cx="3669964" cy="21899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EADBA3-C863-4F33-BC7C-788C6978A9DC}">
      <dsp:nvSpPr>
        <dsp:cNvPr id="0" name=""/>
        <dsp:cNvSpPr/>
      </dsp:nvSpPr>
      <dsp:spPr>
        <a:xfrm rot="21300000">
          <a:off x="18164" y="2270203"/>
          <a:ext cx="5882968" cy="673688"/>
        </a:xfrm>
        <a:prstGeom prst="mathMinus">
          <a:avLst/>
        </a:prstGeom>
        <a:solidFill>
          <a:schemeClr val="bg1"/>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sp>
    <dsp:sp modelId="{EB2562D7-1130-47E6-8A46-9ABF00378A38}">
      <dsp:nvSpPr>
        <dsp:cNvPr id="0" name=""/>
        <dsp:cNvSpPr/>
      </dsp:nvSpPr>
      <dsp:spPr>
        <a:xfrm>
          <a:off x="710315" y="260704"/>
          <a:ext cx="1775789" cy="2085638"/>
        </a:xfrm>
        <a:prstGeom prst="downArrow">
          <a:avLst/>
        </a:prstGeom>
        <a:solidFill>
          <a:srgbClr val="DF6A3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B2B80B-B1C0-4EDD-BC94-9C71FA245AE1}">
      <dsp:nvSpPr>
        <dsp:cNvPr id="0" name=""/>
        <dsp:cNvSpPr/>
      </dsp:nvSpPr>
      <dsp:spPr>
        <a:xfrm>
          <a:off x="2351637" y="0"/>
          <a:ext cx="3465355" cy="2189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pt-BR" sz="4400" b="1" kern="1200" dirty="0" err="1">
              <a:solidFill>
                <a:schemeClr val="bg1"/>
              </a:solidFill>
              <a:latin typeface="Franklin Gothic Demi" panose="020B0703020102020204" pitchFamily="34" charset="0"/>
              <a:ea typeface="+mn-ea"/>
              <a:cs typeface="+mn-cs"/>
            </a:rPr>
            <a:t>Inalteração</a:t>
          </a:r>
          <a:r>
            <a:rPr lang="pt-BR" sz="4400" b="1" kern="1200" dirty="0">
              <a:solidFill>
                <a:schemeClr val="bg1"/>
              </a:solidFill>
              <a:latin typeface="Franklin Gothic Demi" panose="020B0703020102020204" pitchFamily="34" charset="0"/>
              <a:ea typeface="+mn-ea"/>
              <a:cs typeface="+mn-cs"/>
            </a:rPr>
            <a:t> fisiológica</a:t>
          </a:r>
        </a:p>
      </dsp:txBody>
      <dsp:txXfrm>
        <a:off x="2351637" y="0"/>
        <a:ext cx="3465355" cy="2189919"/>
      </dsp:txXfrm>
    </dsp:sp>
    <dsp:sp modelId="{99284FD4-EE3B-46A1-878A-FCA93404EB1E}">
      <dsp:nvSpPr>
        <dsp:cNvPr id="0" name=""/>
        <dsp:cNvSpPr/>
      </dsp:nvSpPr>
      <dsp:spPr>
        <a:xfrm>
          <a:off x="3433192" y="2867752"/>
          <a:ext cx="1775789" cy="2085638"/>
        </a:xfrm>
        <a:prstGeom prst="upArrow">
          <a:avLst/>
        </a:prstGeom>
        <a:solidFill>
          <a:srgbClr val="B5287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77E726-6380-4CA8-826F-FB5EBE05E13B}">
      <dsp:nvSpPr>
        <dsp:cNvPr id="0" name=""/>
        <dsp:cNvSpPr/>
      </dsp:nvSpPr>
      <dsp:spPr>
        <a:xfrm>
          <a:off x="0" y="3024175"/>
          <a:ext cx="3669964" cy="2189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pt-BR" sz="4400" b="1" kern="1200" dirty="0">
              <a:solidFill>
                <a:schemeClr val="bg1"/>
              </a:solidFill>
              <a:latin typeface="Franklin Gothic Demi" panose="020B0703020102020204" pitchFamily="34" charset="0"/>
              <a:ea typeface="+mn-ea"/>
              <a:cs typeface="+mn-cs"/>
            </a:rPr>
            <a:t>Excesso de informações</a:t>
          </a:r>
        </a:p>
      </dsp:txBody>
      <dsp:txXfrm>
        <a:off x="0" y="3024175"/>
        <a:ext cx="3669964" cy="2189919"/>
      </dsp:txXfrm>
    </dsp:sp>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A483202-C7FF-421F-8F32-5B168958CD3B}" type="datetimeFigureOut">
              <a:rPr lang="pt-BR" smtClean="0"/>
              <a:t>26/11/2019</a:t>
            </a:fld>
            <a:endParaRPr lang="pt-BR"/>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9532C1B-E8A8-463C-8FF4-5933B3EB0F83}" type="slidenum">
              <a:rPr lang="pt-BR" smtClean="0"/>
              <a:t>‹nº›</a:t>
            </a:fld>
            <a:endParaRPr lang="pt-BR"/>
          </a:p>
        </p:txBody>
      </p:sp>
    </p:spTree>
    <p:extLst>
      <p:ext uri="{BB962C8B-B14F-4D97-AF65-F5344CB8AC3E}">
        <p14:creationId xmlns:p14="http://schemas.microsoft.com/office/powerpoint/2010/main" val="30962964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C01360-0CD5-4BBE-93BF-77F4ED48668F}" type="datetimeFigureOut">
              <a:rPr lang="pt-BR" smtClean="0"/>
              <a:t>26/11/2019</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1CE0A9-0C01-454D-BE15-84A331638ECF}" type="slidenum">
              <a:rPr lang="pt-BR" smtClean="0"/>
              <a:t>‹nº›</a:t>
            </a:fld>
            <a:endParaRPr lang="pt-BR"/>
          </a:p>
        </p:txBody>
      </p:sp>
    </p:spTree>
    <p:extLst>
      <p:ext uri="{BB962C8B-B14F-4D97-AF65-F5344CB8AC3E}">
        <p14:creationId xmlns:p14="http://schemas.microsoft.com/office/powerpoint/2010/main" val="3580293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scoladesignthinking.echos.cc/blog/2018/04/como-agir-e-pensar-diferente-diante-da-complexidade-do-mundo-atual/"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pt.wikipedia.org/wiki/Hackathon"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1</a:t>
            </a:fld>
            <a:endParaRPr lang="pt-BR"/>
          </a:p>
        </p:txBody>
      </p:sp>
    </p:spTree>
    <p:extLst>
      <p:ext uri="{BB962C8B-B14F-4D97-AF65-F5344CB8AC3E}">
        <p14:creationId xmlns:p14="http://schemas.microsoft.com/office/powerpoint/2010/main" val="1710644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b="0" i="0" kern="1200" dirty="0">
                <a:solidFill>
                  <a:schemeClr val="tx1"/>
                </a:solidFill>
                <a:effectLst/>
                <a:latin typeface="+mn-lt"/>
                <a:ea typeface="+mn-ea"/>
                <a:cs typeface="+mn-cs"/>
              </a:rPr>
              <a:t>Vamos começar pensando no mundo de antigamente. Por exemplo, 100 anos atrás. Pouquíssimos carros nas ruas. Uma variedade muito pequena de bens de consumo, um mercado relativamente muito estável. Durante muito tempo o mundo seguiu seu curso de uma forma lenta, previsível e controlável. As questões e problemas eram mais simples e objetivos. O sentimento era de estabilidade, de previsibilidade. Era uma época em que você escolheria uma profissão a seguir e ficaria empregado na mesma empresa por toda sua vida até se aposentar com tranquilidade e segurança.</a:t>
            </a:r>
          </a:p>
          <a:p>
            <a:r>
              <a:rPr lang="pt-BR" sz="1200" b="0" i="0" kern="1200" dirty="0">
                <a:solidFill>
                  <a:schemeClr val="tx1"/>
                </a:solidFill>
                <a:effectLst/>
                <a:latin typeface="+mn-lt"/>
                <a:ea typeface="+mn-ea"/>
                <a:cs typeface="+mn-cs"/>
              </a:rPr>
              <a:t>Se antes o mundo era lento e previsível, agora o mundo é dinâmico e imprevisível. As novas tecnologias e arranjos sociais estão transformando o mundo e tudo está ficando cada vez mais ACELERADO. Hoje cada pessoa conectada é uma ferramenta de mobilização e engajamento, cada indivíduo trabalha e produz conhecimento original, de forma quase que totalmente autônoma. </a:t>
            </a:r>
          </a:p>
          <a:p>
            <a:r>
              <a:rPr lang="pt-BR" sz="1200" b="0" i="0" kern="1200" dirty="0">
                <a:solidFill>
                  <a:schemeClr val="tx1"/>
                </a:solidFill>
                <a:effectLst/>
                <a:latin typeface="+mn-lt"/>
                <a:ea typeface="+mn-ea"/>
                <a:cs typeface="+mn-cs"/>
              </a:rPr>
              <a:t>hoje podemos olhar para trás e ver uma mudança violenta devido ao impacto tecnológico e democratização da informação. Mais pessoas no mundo, mais informação, mais troca dessa informação, mais tecnologia e consequentemente, mais serviços, produtos, problemas, desejos, desafios e por aí vai.</a:t>
            </a:r>
          </a:p>
          <a:p>
            <a:endParaRPr lang="pt-BR" sz="1200" b="0" i="0" kern="1200" dirty="0">
              <a:solidFill>
                <a:schemeClr val="tx1"/>
              </a:solidFill>
              <a:effectLst/>
              <a:latin typeface="+mn-lt"/>
              <a:ea typeface="+mn-ea"/>
              <a:cs typeface="+mn-cs"/>
            </a:endParaRPr>
          </a:p>
          <a:p>
            <a:endParaRPr lang="pt-BR" sz="1200" b="0" i="0" kern="1200" dirty="0">
              <a:solidFill>
                <a:schemeClr val="tx1"/>
              </a:solidFill>
              <a:effectLst/>
              <a:latin typeface="+mn-lt"/>
              <a:ea typeface="+mn-ea"/>
              <a:cs typeface="+mn-cs"/>
            </a:endParaRPr>
          </a:p>
          <a:p>
            <a:r>
              <a:rPr lang="pt-BR">
                <a:hlinkClick r:id="rId3"/>
              </a:rPr>
              <a:t>https://escoladesignthinking.echos.cc/blog/2018/04/como-agir-e-pensar-diferente-diante-da-complexidade-do-mundo-atual/</a:t>
            </a:r>
            <a:endParaRPr lang="pt-BR" dirty="0"/>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2</a:t>
            </a:fld>
            <a:endParaRPr lang="pt-BR"/>
          </a:p>
        </p:txBody>
      </p:sp>
    </p:spTree>
    <p:extLst>
      <p:ext uri="{BB962C8B-B14F-4D97-AF65-F5344CB8AC3E}">
        <p14:creationId xmlns:p14="http://schemas.microsoft.com/office/powerpoint/2010/main" val="2004300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lvl="0"/>
            <a:r>
              <a:rPr lang="pt-BR" sz="1200" kern="1200" dirty="0">
                <a:solidFill>
                  <a:schemeClr val="tx1"/>
                </a:solidFill>
                <a:effectLst/>
                <a:latin typeface="+mn-lt"/>
                <a:ea typeface="+mn-ea"/>
                <a:cs typeface="+mn-cs"/>
              </a:rPr>
              <a:t>O </a:t>
            </a:r>
            <a:r>
              <a:rPr lang="pt-BR" sz="1200" kern="1200" dirty="0" err="1">
                <a:solidFill>
                  <a:schemeClr val="tx1"/>
                </a:solidFill>
                <a:effectLst/>
                <a:latin typeface="+mn-lt"/>
                <a:ea typeface="+mn-ea"/>
                <a:cs typeface="+mn-cs"/>
              </a:rPr>
              <a:t>mind­set</a:t>
            </a:r>
            <a:r>
              <a:rPr lang="pt-BR" sz="1200" kern="1200" dirty="0">
                <a:solidFill>
                  <a:schemeClr val="tx1"/>
                </a:solidFill>
                <a:effectLst/>
                <a:latin typeface="+mn-lt"/>
                <a:ea typeface="+mn-ea"/>
                <a:cs typeface="+mn-cs"/>
              </a:rPr>
              <a:t> ágil nos exige a capacidade de desaprender e reaprender, ou seja, de se adaptar constantemente. Mas isso não é natural do ser humano. </a:t>
            </a:r>
          </a:p>
          <a:p>
            <a:pPr lvl="0"/>
            <a:endParaRPr lang="pt-B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Como já falamos, estamos expostos a muito mais informações do que antigamente e, </a:t>
            </a:r>
            <a:r>
              <a:rPr lang="pt-BR" sz="1200" b="0" i="0" kern="1200" dirty="0">
                <a:solidFill>
                  <a:schemeClr val="tx1"/>
                </a:solidFill>
                <a:effectLst/>
                <a:latin typeface="+mn-lt"/>
                <a:ea typeface="+mn-ea"/>
                <a:cs typeface="+mn-cs"/>
              </a:rPr>
              <a:t>em meio a tanta informação é difícil filtrar o que realmente importa, o que realmente é válido e qual a melhor escolha a se fazer.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Mas não é só isso. Apesar de tantas mudanças sociais</a:t>
            </a:r>
            <a:r>
              <a:rPr lang="pt-BR" sz="1200" kern="1200" dirty="0">
                <a:solidFill>
                  <a:schemeClr val="tx1"/>
                </a:solidFill>
                <a:effectLst/>
                <a:latin typeface="+mn-lt"/>
                <a:ea typeface="+mn-ea"/>
                <a:cs typeface="+mn-cs"/>
              </a:rPr>
              <a:t> nossa fisiologia não se alterou para essa mudança. O nosso organismo continua trabalhando praticamente da mesma maneira que trabalhava no início de nossa história como homo sapiens. </a:t>
            </a:r>
            <a:endParaRPr lang="pt-BR" sz="1200" b="0" i="0" kern="1200" dirty="0">
              <a:solidFill>
                <a:schemeClr val="tx1"/>
              </a:solidFill>
              <a:effectLst/>
              <a:latin typeface="+mn-lt"/>
              <a:ea typeface="+mn-ea"/>
              <a:cs typeface="+mn-cs"/>
            </a:endParaRPr>
          </a:p>
          <a:p>
            <a:endParaRPr lang="pt-BR" sz="1200" b="0" i="0" kern="1200" dirty="0">
              <a:solidFill>
                <a:schemeClr val="tx1"/>
              </a:solidFill>
              <a:effectLst/>
              <a:latin typeface="+mn-lt"/>
              <a:ea typeface="+mn-ea"/>
              <a:cs typeface="+mn-cs"/>
            </a:endParaRPr>
          </a:p>
          <a:p>
            <a:r>
              <a:rPr lang="pt-BR" sz="1200" b="0" i="0" kern="1200" dirty="0">
                <a:solidFill>
                  <a:schemeClr val="tx1"/>
                </a:solidFill>
                <a:effectLst/>
                <a:latin typeface="+mn-lt"/>
                <a:ea typeface="+mn-ea"/>
                <a:cs typeface="+mn-cs"/>
              </a:rPr>
              <a:t>Essa enorme diferença entre a mudança de contexto e a não-mudança fisiológica é uma excelente fonte de estresse. (PESQUISAR MAIS SOBRE ISSO)</a:t>
            </a:r>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3</a:t>
            </a:fld>
            <a:endParaRPr lang="pt-BR"/>
          </a:p>
        </p:txBody>
      </p:sp>
    </p:spTree>
    <p:extLst>
      <p:ext uri="{BB962C8B-B14F-4D97-AF65-F5344CB8AC3E}">
        <p14:creationId xmlns:p14="http://schemas.microsoft.com/office/powerpoint/2010/main" val="2693394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lvl="0"/>
            <a:r>
              <a:rPr lang="pt-BR" sz="1200" kern="1200" dirty="0">
                <a:solidFill>
                  <a:schemeClr val="tx1"/>
                </a:solidFill>
                <a:effectLst/>
                <a:latin typeface="+mn-lt"/>
                <a:ea typeface="+mn-ea"/>
                <a:cs typeface="+mn-cs"/>
              </a:rPr>
              <a:t>O </a:t>
            </a:r>
            <a:r>
              <a:rPr lang="pt-BR" sz="1200" kern="1200" dirty="0" err="1">
                <a:solidFill>
                  <a:schemeClr val="tx1"/>
                </a:solidFill>
                <a:effectLst/>
                <a:latin typeface="+mn-lt"/>
                <a:ea typeface="+mn-ea"/>
                <a:cs typeface="+mn-cs"/>
              </a:rPr>
              <a:t>mind­set</a:t>
            </a:r>
            <a:r>
              <a:rPr lang="pt-BR" sz="1200" kern="1200" dirty="0">
                <a:solidFill>
                  <a:schemeClr val="tx1"/>
                </a:solidFill>
                <a:effectLst/>
                <a:latin typeface="+mn-lt"/>
                <a:ea typeface="+mn-ea"/>
                <a:cs typeface="+mn-cs"/>
              </a:rPr>
              <a:t> ágil nos exige a capacidade de desaprender e reaprender, ou seja, de se adaptar constantemente. Mas isso não é natural do ser humano. </a:t>
            </a:r>
          </a:p>
          <a:p>
            <a:pPr lvl="0"/>
            <a:endParaRPr lang="pt-B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Como já falamos, estamos expostos a muito mais informações do que antigamente e, </a:t>
            </a:r>
            <a:r>
              <a:rPr lang="pt-BR" sz="1200" b="0" i="0" kern="1200" dirty="0">
                <a:solidFill>
                  <a:schemeClr val="tx1"/>
                </a:solidFill>
                <a:effectLst/>
                <a:latin typeface="+mn-lt"/>
                <a:ea typeface="+mn-ea"/>
                <a:cs typeface="+mn-cs"/>
              </a:rPr>
              <a:t>em meio a tanta informação é difícil filtrar o que realmente importa, o que realmente é válido e qual a melhor escolha a se fazer.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Mas não é só isso. Apesar de tantas mudanças sociais</a:t>
            </a:r>
            <a:r>
              <a:rPr lang="pt-BR" sz="1200" kern="1200" dirty="0">
                <a:solidFill>
                  <a:schemeClr val="tx1"/>
                </a:solidFill>
                <a:effectLst/>
                <a:latin typeface="+mn-lt"/>
                <a:ea typeface="+mn-ea"/>
                <a:cs typeface="+mn-cs"/>
              </a:rPr>
              <a:t> nossa fisiologia não se alterou para essa mudança. O nosso organismo continua trabalhando praticamente da mesma maneira que trabalhava no início de nossa história como homo sapiens. </a:t>
            </a:r>
            <a:endParaRPr lang="pt-BR" sz="1200" b="0" i="0" kern="1200" dirty="0">
              <a:solidFill>
                <a:schemeClr val="tx1"/>
              </a:solidFill>
              <a:effectLst/>
              <a:latin typeface="+mn-lt"/>
              <a:ea typeface="+mn-ea"/>
              <a:cs typeface="+mn-cs"/>
            </a:endParaRPr>
          </a:p>
          <a:p>
            <a:endParaRPr lang="pt-BR" sz="1200" b="0" i="0" kern="1200" dirty="0">
              <a:solidFill>
                <a:schemeClr val="tx1"/>
              </a:solidFill>
              <a:effectLst/>
              <a:latin typeface="+mn-lt"/>
              <a:ea typeface="+mn-ea"/>
              <a:cs typeface="+mn-cs"/>
            </a:endParaRPr>
          </a:p>
          <a:p>
            <a:r>
              <a:rPr lang="pt-BR" sz="1200" b="0" i="0" kern="1200" dirty="0">
                <a:solidFill>
                  <a:schemeClr val="tx1"/>
                </a:solidFill>
                <a:effectLst/>
                <a:latin typeface="+mn-lt"/>
                <a:ea typeface="+mn-ea"/>
                <a:cs typeface="+mn-cs"/>
              </a:rPr>
              <a:t>Essa enorme diferença entre a mudança de contexto e a não-mudança fisiológica é uma excelente fonte de estresse. (PESQUISAR MAIS SOBRE ISSO)</a:t>
            </a:r>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4</a:t>
            </a:fld>
            <a:endParaRPr lang="pt-BR"/>
          </a:p>
        </p:txBody>
      </p:sp>
    </p:spTree>
    <p:extLst>
      <p:ext uri="{BB962C8B-B14F-4D97-AF65-F5344CB8AC3E}">
        <p14:creationId xmlns:p14="http://schemas.microsoft.com/office/powerpoint/2010/main" val="1428769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Para conseguir reproduzir na prática esse pensamento de volatilidade, essa necessidade de aprender a reaprender o tempo todo, os profissionais devem abraçar a incerteza.</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Antigamente as empresas faziam longos planos, que se sustentavam mesmo após muito tempo. Hoje, com o mundo mudando velozmente, muitas vezes, ao entregar um projeto, aquela solução talvez não responda mais aos problemas que eu tenho agora. </a:t>
            </a:r>
          </a:p>
          <a:p>
            <a:pPr lvl="0"/>
            <a:endParaRPr lang="pt-BR"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O conceito ágil surgiu para substituir o modelo de planejamento tradicional na área de tecnologia, conhecido como cascata. Neste, todos os detalhes e as fases do projeto são delineados minuciosamente e, só com o plano pronto, inicia-se a execução, que deve seguir exatamente o que foi previamente construído. Uma área começa sua tarefa apenas depois que a outra termina — e assim por diante, como numa cascata. </a:t>
            </a:r>
          </a:p>
          <a:p>
            <a:pPr lvl="0"/>
            <a:r>
              <a:rPr lang="pt-BR" sz="1200" kern="1200" dirty="0">
                <a:solidFill>
                  <a:schemeClr val="tx1"/>
                </a:solidFill>
                <a:effectLst/>
                <a:latin typeface="+mn-lt"/>
                <a:ea typeface="+mn-ea"/>
                <a:cs typeface="+mn-cs"/>
              </a:rPr>
              <a:t>No método ágil, entretanto, o primeiro passo para realizar uma demanda é criar um esboço do que se deseja como resultado final, poupando as longas horas dedicadas a traçar todas as fases.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Outro ponto importante trata dos aspectos comportamentais. A colaboração e o comprometimento são duas das características mais citadas para times de alta performance. Mas o que acontece quando a pessoa se compromete inteiramente e, de repente, por uma necessidade da empresa ou redirecionamento do produto ela é convidada a mudar de rumo?</a:t>
            </a:r>
          </a:p>
          <a:p>
            <a:pPr lvl="0"/>
            <a:endParaRPr lang="pt-BR"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Novamente, não estamos preparados pra isso. Esse jeito de trabalhar pode nos gerar angústia por não sabermos exatamente o caminho que estamos trilhando e, em pouco tempo, necessitar abandonar a ideia ou até </a:t>
            </a:r>
            <a:r>
              <a:rPr lang="pt-BR" sz="1200" kern="1200" dirty="0" err="1">
                <a:solidFill>
                  <a:schemeClr val="tx1"/>
                </a:solidFill>
                <a:effectLst/>
                <a:latin typeface="+mn-lt"/>
                <a:ea typeface="+mn-ea"/>
                <a:cs typeface="+mn-cs"/>
              </a:rPr>
              <a:t>pivotar</a:t>
            </a:r>
            <a:r>
              <a:rPr lang="pt-BR" sz="1200" kern="1200" dirty="0">
                <a:solidFill>
                  <a:schemeClr val="tx1"/>
                </a:solidFill>
                <a:effectLst/>
                <a:latin typeface="+mn-lt"/>
                <a:ea typeface="+mn-ea"/>
                <a:cs typeface="+mn-cs"/>
              </a:rPr>
              <a:t> o negócio. Mais uma vez, incerteza! Nosso corpo não foi preparado para ela.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kern="1200" dirty="0">
              <a:solidFill>
                <a:schemeClr val="tx1"/>
              </a:solidFill>
              <a:effectLst/>
              <a:latin typeface="+mn-lt"/>
              <a:ea typeface="+mn-ea"/>
              <a:cs typeface="+mn-cs"/>
            </a:endParaRPr>
          </a:p>
          <a:p>
            <a:endParaRPr lang="pt-BR" dirty="0"/>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5</a:t>
            </a:fld>
            <a:endParaRPr lang="pt-BR"/>
          </a:p>
        </p:txBody>
      </p:sp>
    </p:spTree>
    <p:extLst>
      <p:ext uri="{BB962C8B-B14F-4D97-AF65-F5344CB8AC3E}">
        <p14:creationId xmlns:p14="http://schemas.microsoft.com/office/powerpoint/2010/main" val="3015538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 incerteza gera ansiedade</a:t>
            </a:r>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6</a:t>
            </a:fld>
            <a:endParaRPr lang="pt-BR"/>
          </a:p>
        </p:txBody>
      </p:sp>
    </p:spTree>
    <p:extLst>
      <p:ext uri="{BB962C8B-B14F-4D97-AF65-F5344CB8AC3E}">
        <p14:creationId xmlns:p14="http://schemas.microsoft.com/office/powerpoint/2010/main" val="2549143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Pelo contrário. Nosso cérebro está numa constante busca por homeostase. A homeostase é a tendência do organismo para manutenção do equilíbrio, daquela zona que é confortável para o organismo.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Por exemplo: quando faz frio nosso corpo treme, de maneira involuntária, para gerar mais energia e aquecer o corpo, em busca da homeostase que são os 37,5C.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Nosso corpo está sempre buscando equilíbrio, certezas. Por isso é natural que algum desconforto seja gerado em um cenário tão contrário ao que parece o natural, que nos deixa mais tempo na zona de conforto.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7</a:t>
            </a:fld>
            <a:endParaRPr lang="pt-BR"/>
          </a:p>
        </p:txBody>
      </p:sp>
    </p:spTree>
    <p:extLst>
      <p:ext uri="{BB962C8B-B14F-4D97-AF65-F5344CB8AC3E}">
        <p14:creationId xmlns:p14="http://schemas.microsoft.com/office/powerpoint/2010/main" val="1996633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8</a:t>
            </a:fld>
            <a:endParaRPr lang="pt-BR"/>
          </a:p>
        </p:txBody>
      </p:sp>
    </p:spTree>
    <p:extLst>
      <p:ext uri="{BB962C8B-B14F-4D97-AF65-F5344CB8AC3E}">
        <p14:creationId xmlns:p14="http://schemas.microsoft.com/office/powerpoint/2010/main" val="1028441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Quando não dá tempo de completar todo o ciclo do luto, a pessoa tende a uma maior resistência.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Então, a primeira grande dificuldade para adoção das metodologias ágeis é a resistência natural do ser humano às mudança – já que estamos sempre buscando a homeostase.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Sair da zona de conforto não é algo tão simples quanto parece em algumas palestras motivacionais.  </a:t>
            </a:r>
            <a:endParaRPr lang="pt-BR" dirty="0"/>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9</a:t>
            </a:fld>
            <a:endParaRPr lang="pt-BR"/>
          </a:p>
        </p:txBody>
      </p:sp>
    </p:spTree>
    <p:extLst>
      <p:ext uri="{BB962C8B-B14F-4D97-AF65-F5344CB8AC3E}">
        <p14:creationId xmlns:p14="http://schemas.microsoft.com/office/powerpoint/2010/main" val="1889722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O mundo ágil exige um forte comprometimento com a mudança.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Para deixar as coisas mais simples e fluidas nesse cenário onde as decisões são tomadas </a:t>
            </a:r>
            <a:r>
              <a:rPr lang="pt-BR" sz="1200" b="0" i="0" kern="1200" dirty="0" err="1">
                <a:solidFill>
                  <a:schemeClr val="tx1"/>
                </a:solidFill>
                <a:effectLst/>
                <a:latin typeface="+mn-lt"/>
                <a:ea typeface="+mn-ea"/>
                <a:cs typeface="+mn-cs"/>
              </a:rPr>
              <a:t>step</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by</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step</a:t>
            </a:r>
            <a:r>
              <a:rPr lang="pt-BR" sz="1200" b="0" i="0" kern="1200" dirty="0">
                <a:solidFill>
                  <a:schemeClr val="tx1"/>
                </a:solidFill>
                <a:effectLst/>
                <a:latin typeface="+mn-lt"/>
                <a:ea typeface="+mn-ea"/>
                <a:cs typeface="+mn-cs"/>
              </a:rPr>
              <a:t>, é preciso se comprometer com a mudança, começar a apreciá-la.</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E ai estamos falando não só de mudanças externas, na forma de gerir os projetos, mas de mudanças de </a:t>
            </a:r>
            <a:r>
              <a:rPr lang="pt-BR" sz="1200" b="0" i="0" kern="1200" dirty="0" err="1">
                <a:solidFill>
                  <a:schemeClr val="tx1"/>
                </a:solidFill>
                <a:effectLst/>
                <a:latin typeface="+mn-lt"/>
                <a:ea typeface="+mn-ea"/>
                <a:cs typeface="+mn-cs"/>
              </a:rPr>
              <a:t>mindset</a:t>
            </a:r>
            <a:r>
              <a:rPr lang="pt-BR" sz="1200" b="0" i="0" kern="1200" dirty="0">
                <a:solidFill>
                  <a:schemeClr val="tx1"/>
                </a:solidFill>
                <a:effectLst/>
                <a:latin typeface="+mn-lt"/>
                <a:ea typeface="+mn-ea"/>
                <a:cs typeface="+mn-cs"/>
              </a:rPr>
              <a:t> e comportamento. Por exemplo: se a simplicidade requer menos hierarquia, requer também desapego a funções e status. O profissional ágil faz o que o projeto precisa, mesmo que essa não seja sua “função” definida. É claro que todo profissional tem suas especialidades e em equipes ágeis isso não é diferente, porém, você não pode ouvir da boca de um profissional ágil a frase: “Não fui contratado pra isso” ou “Essa não é minha função”. Isso é mudança de </a:t>
            </a:r>
            <a:r>
              <a:rPr lang="pt-BR" sz="1200" b="0" i="0" kern="1200" dirty="0" err="1">
                <a:solidFill>
                  <a:schemeClr val="tx1"/>
                </a:solidFill>
                <a:effectLst/>
                <a:latin typeface="+mn-lt"/>
                <a:ea typeface="+mn-ea"/>
                <a:cs typeface="+mn-cs"/>
              </a:rPr>
              <a:t>mindset</a:t>
            </a:r>
            <a:r>
              <a:rPr lang="pt-BR" sz="1200" b="0" i="0" kern="1200" dirty="0">
                <a:solidFill>
                  <a:schemeClr val="tx1"/>
                </a:solidFill>
                <a:effectLst/>
                <a:latin typeface="+mn-lt"/>
                <a:ea typeface="+mn-ea"/>
                <a:cs typeface="+mn-cs"/>
              </a:rPr>
              <a:t>. É abandonar o ego, os padrões socialmente validados de reconhecimento e até de relacionamento. </a:t>
            </a:r>
            <a:endParaRPr lang="pt-BR" dirty="0"/>
          </a:p>
          <a:p>
            <a:endParaRPr lang="pt-BR" dirty="0"/>
          </a:p>
          <a:p>
            <a:endParaRPr lang="pt-BR" dirty="0"/>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10</a:t>
            </a:fld>
            <a:endParaRPr lang="pt-BR"/>
          </a:p>
        </p:txBody>
      </p:sp>
    </p:spTree>
    <p:extLst>
      <p:ext uri="{BB962C8B-B14F-4D97-AF65-F5344CB8AC3E}">
        <p14:creationId xmlns:p14="http://schemas.microsoft.com/office/powerpoint/2010/main" val="248873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b="0" i="0" kern="1200" dirty="0">
                <a:solidFill>
                  <a:schemeClr val="tx1"/>
                </a:solidFill>
                <a:effectLst/>
                <a:latin typeface="+mn-lt"/>
                <a:ea typeface="+mn-ea"/>
                <a:cs typeface="+mn-cs"/>
              </a:rPr>
              <a:t>O mundo está cada vez mais complexo: Tudo acontece com uma </a:t>
            </a:r>
            <a:r>
              <a:rPr lang="pt-BR" sz="1200" b="1" i="0" kern="1200" dirty="0">
                <a:solidFill>
                  <a:schemeClr val="tx1"/>
                </a:solidFill>
                <a:effectLst/>
                <a:latin typeface="+mn-lt"/>
                <a:ea typeface="+mn-ea"/>
                <a:cs typeface="+mn-cs"/>
              </a:rPr>
              <a:t>velocidade</a:t>
            </a:r>
            <a:r>
              <a:rPr lang="pt-BR" sz="1200" b="0" i="0" kern="1200" dirty="0">
                <a:solidFill>
                  <a:schemeClr val="tx1"/>
                </a:solidFill>
                <a:effectLst/>
                <a:latin typeface="+mn-lt"/>
                <a:ea typeface="+mn-ea"/>
                <a:cs typeface="+mn-cs"/>
              </a:rPr>
              <a:t> muito alta, a </a:t>
            </a:r>
            <a:r>
              <a:rPr lang="pt-BR" sz="1200" b="1" i="0" kern="1200" dirty="0">
                <a:solidFill>
                  <a:schemeClr val="tx1"/>
                </a:solidFill>
                <a:effectLst/>
                <a:latin typeface="+mn-lt"/>
                <a:ea typeface="+mn-ea"/>
                <a:cs typeface="+mn-cs"/>
              </a:rPr>
              <a:t>quantidade de informações</a:t>
            </a:r>
            <a:r>
              <a:rPr lang="pt-BR" sz="1200" b="0" i="0" kern="1200" dirty="0">
                <a:solidFill>
                  <a:schemeClr val="tx1"/>
                </a:solidFill>
                <a:effectLst/>
                <a:latin typeface="+mn-lt"/>
                <a:ea typeface="+mn-ea"/>
                <a:cs typeface="+mn-cs"/>
              </a:rPr>
              <a:t> disponíveis é absurda e nos deixa atordoados e todos esses fatores trazem uma instabilidade para a qual não estamos preparados. </a:t>
            </a:r>
          </a:p>
          <a:p>
            <a:r>
              <a:rPr lang="pt-BR" sz="1200" kern="1200" dirty="0">
                <a:solidFill>
                  <a:schemeClr val="tx1"/>
                </a:solidFill>
                <a:effectLst/>
                <a:latin typeface="+mn-lt"/>
                <a:ea typeface="+mn-ea"/>
                <a:cs typeface="+mn-cs"/>
              </a:rPr>
              <a:t>No mundo VUCA [sigla em inglês para volátil, incerto, complexo e ambíguo], cada vez mais as empresas precisam de pessoas capazes de enfrentar problemas complicados, como novos concorrentes, avanço da tecnologia e necessidade de inovar.</a:t>
            </a:r>
            <a:endParaRPr lang="pt-BR" sz="1200" b="0" i="0" kern="1200" dirty="0">
              <a:solidFill>
                <a:schemeClr val="tx1"/>
              </a:solidFill>
              <a:effectLst/>
              <a:latin typeface="+mn-lt"/>
              <a:ea typeface="+mn-ea"/>
              <a:cs typeface="+mn-cs"/>
            </a:endParaRPr>
          </a:p>
          <a:p>
            <a:endParaRPr lang="pt-BR" sz="1200" b="0" i="0" kern="1200" dirty="0">
              <a:solidFill>
                <a:schemeClr val="tx1"/>
              </a:solidFill>
              <a:effectLst/>
              <a:latin typeface="+mn-lt"/>
              <a:ea typeface="+mn-ea"/>
              <a:cs typeface="+mn-cs"/>
            </a:endParaRPr>
          </a:p>
          <a:p>
            <a:r>
              <a:rPr lang="pt-BR" sz="1200" b="0" i="0" kern="1200" dirty="0">
                <a:solidFill>
                  <a:schemeClr val="tx1"/>
                </a:solidFill>
                <a:effectLst/>
                <a:latin typeface="+mn-lt"/>
                <a:ea typeface="+mn-ea"/>
                <a:cs typeface="+mn-cs"/>
              </a:rPr>
              <a:t>E ai já temos a primeira divergência: a maneira mais eficaz de se tratar esse mundo complexo é buscando soluções simples. Menos hierarquia, menor acumulação de itens (</a:t>
            </a:r>
            <a:r>
              <a:rPr lang="pt-BR" sz="1200" b="0" i="0" kern="1200" dirty="0" err="1">
                <a:solidFill>
                  <a:schemeClr val="tx1"/>
                </a:solidFill>
                <a:effectLst/>
                <a:latin typeface="+mn-lt"/>
                <a:ea typeface="+mn-ea"/>
                <a:cs typeface="+mn-cs"/>
              </a:rPr>
              <a:t>uberização</a:t>
            </a:r>
            <a:r>
              <a:rPr lang="pt-BR" sz="1200" b="0" i="0" kern="1200" dirty="0">
                <a:solidFill>
                  <a:schemeClr val="tx1"/>
                </a:solidFill>
                <a:effectLst/>
                <a:latin typeface="+mn-lt"/>
                <a:ea typeface="+mn-ea"/>
                <a:cs typeface="+mn-cs"/>
              </a:rPr>
              <a:t>), melhor aproveitamento do que já existe pronto na rede ao invés de criar tudo do zero. </a:t>
            </a:r>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11</a:t>
            </a:fld>
            <a:endParaRPr lang="pt-BR"/>
          </a:p>
        </p:txBody>
      </p:sp>
    </p:spTree>
    <p:extLst>
      <p:ext uri="{BB962C8B-B14F-4D97-AF65-F5344CB8AC3E}">
        <p14:creationId xmlns:p14="http://schemas.microsoft.com/office/powerpoint/2010/main" val="4176583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Então para se adaptar no mundo ágil é preciso desapego.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Como no processo de luto: quanto mais apegado você é à pessoa que você perdeu, mais </a:t>
            </a:r>
            <a:r>
              <a:rPr lang="pt-BR" dirty="0" err="1"/>
              <a:t>doi</a:t>
            </a:r>
            <a:r>
              <a:rPr lang="pt-BR" dirty="0"/>
              <a:t> e mais tempo é preciso para passar por todo o ciclo.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E não estamos aqui dizendo que você não deve se apegar a sua empresa, aos seus colegas ou as pessoas da sua vida. Muito pelo contrário. Mas tem algumas coisas pelas quais você não precisa de tanto apego. </a:t>
            </a:r>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12</a:t>
            </a:fld>
            <a:endParaRPr lang="pt-BR"/>
          </a:p>
        </p:txBody>
      </p:sp>
    </p:spTree>
    <p:extLst>
      <p:ext uri="{BB962C8B-B14F-4D97-AF65-F5344CB8AC3E}">
        <p14:creationId xmlns:p14="http://schemas.microsoft.com/office/powerpoint/2010/main" val="42267971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lvl="0"/>
            <a:r>
              <a:rPr lang="pt-BR" sz="1200" kern="1200" dirty="0">
                <a:solidFill>
                  <a:schemeClr val="tx1"/>
                </a:solidFill>
                <a:effectLst/>
                <a:latin typeface="+mn-lt"/>
                <a:ea typeface="+mn-ea"/>
                <a:cs typeface="+mn-cs"/>
              </a:rPr>
              <a:t>Desapego a funções: O profissional ágil faz o que o projeto precisa, mesmo que essa não seja sua função definida. É claro que todo profissional tem suas especialidades e em equipes ágeis isso não é diferente, porém, como já dissemos, você não ouve da boca de um profissional ágil a frase: “Não fui contratado pra isso” ou “Essa não é minha função”.</a:t>
            </a:r>
          </a:p>
          <a:p>
            <a:pPr lvl="0"/>
            <a:endParaRPr lang="pt-B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Desapego a hierarquia: É preciso ter desapego por cargos, de forma a dar interação e complementaridade ao trabalho uns dos outros. Embora cada profissional tenha sua especialidade, é importante que todos saibam trabalhar nas diferentes etapas envolvidas no processo para realmente colaborar.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Além disso, é necessário desapego do gerente. Um profissional ágil precisa de organização e autogerenciamento. Um profissional ágil deve ser capaz de organizar suas tarefas e seu tempo, buscando sempre cumprir suas metas diárias. Este tipo de profissional não é dependente da figura de um gerente.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E isso é tão difícil para os liderados quanto para os líderes. É um sofrimento para muitos profissionais que assumem posições de liderança abandonar a função executora e começar a lidar com seu verdadeiro papel: dar diretrizes e desenvolver a equipe, sendo tolerante ao erro e aos jeito diferentes de fazer e pensar.</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Um amigo nosso, Engenheiro de Software nos EUA, recorrentemente nos menciona a dificuldade que enfrenta quando precisa trabalhar com desenvolvedores brasileiros. Segundo ele, esses profissionais tem pouca autonomia; sentem muita necessidade de </a:t>
            </a:r>
            <a:r>
              <a:rPr lang="pt-BR" sz="1200" kern="1200" dirty="0" err="1">
                <a:solidFill>
                  <a:schemeClr val="tx1"/>
                </a:solidFill>
                <a:effectLst/>
                <a:latin typeface="+mn-lt"/>
                <a:ea typeface="+mn-ea"/>
                <a:cs typeface="+mn-cs"/>
              </a:rPr>
              <a:t>microaprovações</a:t>
            </a:r>
            <a:r>
              <a:rPr lang="pt-BR" sz="1200" kern="1200" dirty="0">
                <a:solidFill>
                  <a:schemeClr val="tx1"/>
                </a:solidFill>
                <a:effectLst/>
                <a:latin typeface="+mn-lt"/>
                <a:ea typeface="+mn-ea"/>
                <a:cs typeface="+mn-cs"/>
              </a:rPr>
              <a:t> e não conseguem tomar decisões sozinhos.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Desapego a informação: Se você sabe algo que ninguém mais sabe, você deve ver isso como uma ótima oportunidade para compartilhar o assunto. Não estamos falando apenas de uma prática interna entre os seus pares. Estamos falando sobre o compartilhamento do saber com outras equipes através de </a:t>
            </a:r>
            <a:r>
              <a:rPr lang="pt-BR" sz="1200" kern="1200" dirty="0" err="1">
                <a:solidFill>
                  <a:schemeClr val="tx1"/>
                </a:solidFill>
                <a:effectLst/>
                <a:latin typeface="+mn-lt"/>
                <a:ea typeface="+mn-ea"/>
                <a:cs typeface="+mn-cs"/>
              </a:rPr>
              <a:t>Techtalks</a:t>
            </a:r>
            <a:r>
              <a:rPr lang="pt-BR" sz="1200" kern="1200" dirty="0">
                <a:solidFill>
                  <a:schemeClr val="tx1"/>
                </a:solidFill>
                <a:effectLst/>
                <a:latin typeface="+mn-lt"/>
                <a:ea typeface="+mn-ea"/>
                <a:cs typeface="+mn-cs"/>
              </a:rPr>
              <a:t>, </a:t>
            </a:r>
            <a:r>
              <a:rPr lang="pt-BR" sz="1200" u="none" strike="noStrike" kern="1200" dirty="0" err="1">
                <a:solidFill>
                  <a:schemeClr val="tx1"/>
                </a:solidFill>
                <a:effectLst/>
                <a:latin typeface="+mn-lt"/>
                <a:ea typeface="+mn-ea"/>
                <a:cs typeface="+mn-cs"/>
                <a:hlinkClick r:id="rId3"/>
              </a:rPr>
              <a:t>Hackathons</a:t>
            </a:r>
            <a:r>
              <a:rPr lang="pt-BR" sz="1200" kern="1200" dirty="0">
                <a:solidFill>
                  <a:schemeClr val="tx1"/>
                </a:solidFill>
                <a:effectLst/>
                <a:latin typeface="+mn-lt"/>
                <a:ea typeface="+mn-ea"/>
                <a:cs typeface="+mn-cs"/>
              </a:rPr>
              <a:t> e etc. A generosidade é um aspecto muito importante, mas frequentemente negligenciado por causa da pressão do dia a dia. O impacto é direto sobre as práticas de gerenciamento de conhecimento da equipe. </a:t>
            </a:r>
          </a:p>
          <a:p>
            <a:r>
              <a:rPr lang="pt-BR" sz="1200" kern="1200" dirty="0">
                <a:solidFill>
                  <a:schemeClr val="tx1"/>
                </a:solidFill>
                <a:effectLst/>
                <a:latin typeface="+mn-lt"/>
                <a:ea typeface="+mn-ea"/>
                <a:cs typeface="+mn-cs"/>
              </a:rPr>
              <a:t>A generosidade em relação a informação é um aspecto muito importante, mas frequentemente negligenciado por causa da pressão do dia a dia. O impacto é direto sobre as práticas de gerenciamento de conhecimento da equipe.</a:t>
            </a:r>
            <a:endParaRPr lang="pt-BR" dirty="0"/>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13</a:t>
            </a:fld>
            <a:endParaRPr lang="pt-BR"/>
          </a:p>
        </p:txBody>
      </p:sp>
    </p:spTree>
    <p:extLst>
      <p:ext uri="{BB962C8B-B14F-4D97-AF65-F5344CB8AC3E}">
        <p14:creationId xmlns:p14="http://schemas.microsoft.com/office/powerpoint/2010/main" val="1834997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14</a:t>
            </a:fld>
            <a:endParaRPr lang="pt-BR"/>
          </a:p>
        </p:txBody>
      </p:sp>
    </p:spTree>
    <p:extLst>
      <p:ext uri="{BB962C8B-B14F-4D97-AF65-F5344CB8AC3E}">
        <p14:creationId xmlns:p14="http://schemas.microsoft.com/office/powerpoint/2010/main" val="3300888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Tudo o que fazemos tem uma motivação básico: o atendimento a alguma de nossas necessidades humanas.</a:t>
            </a:r>
          </a:p>
          <a:p>
            <a:endParaRPr lang="pt-BR" dirty="0"/>
          </a:p>
          <a:p>
            <a:r>
              <a:rPr lang="pt-BR" dirty="0"/>
              <a:t>Então se perguntar porque essa ideia é tão importante pra mim, que não consigo larga-la? Ou, que necessidade me supre essa posição de poder? Será minha necessidade de segurança, de reconhecimento, de controle?</a:t>
            </a:r>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15</a:t>
            </a:fld>
            <a:endParaRPr lang="pt-BR"/>
          </a:p>
        </p:txBody>
      </p:sp>
    </p:spTree>
    <p:extLst>
      <p:ext uri="{BB962C8B-B14F-4D97-AF65-F5344CB8AC3E}">
        <p14:creationId xmlns:p14="http://schemas.microsoft.com/office/powerpoint/2010/main" val="34418026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Crenças são conjuntos de parâmetros emocionais adquiridos desde o momento do nascimento e são responsáveis por balizar o comportamento no cotidiano da vida adulta. Esse mecanismo de formação de crenças é orquestrado pelo Sistema Nervoso Central, que dispara mensagens provocando reações no comportamento. </a:t>
            </a:r>
          </a:p>
          <a:p>
            <a:r>
              <a:rPr lang="pt-BR" dirty="0"/>
              <a:t>As crenças interferem diretamente no seu dia a dia e alteram por completo seu funcionamento e, dependendo de como você lida com elas, impossibilitam sua alta performance.</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dirty="0">
                <a:solidFill>
                  <a:srgbClr val="29486D"/>
                </a:solidFill>
                <a:latin typeface="Georgia Pro Cond Light" panose="020B0604020202020204" pitchFamily="18" charset="0"/>
              </a:rPr>
              <a:t>As crenças limitantes (ou disfuncionais) são capazes de distorcer comportamentos, impedindo que você reconheça suas habilidades, potencialidades e merecimentos. </a:t>
            </a:r>
          </a:p>
          <a:p>
            <a:r>
              <a:rPr lang="pt-BR" dirty="0"/>
              <a:t> </a:t>
            </a:r>
          </a:p>
          <a:p>
            <a:r>
              <a:rPr lang="pt-BR" dirty="0"/>
              <a:t>Então é necessário pensar: Onde está a raiz desse comportamento? Quais as crenças sustentam esse comportamento?</a:t>
            </a:r>
          </a:p>
          <a:p>
            <a:r>
              <a:rPr lang="pt-BR" dirty="0"/>
              <a:t>Que crença enraizada está boicotando a sua possibilidade de seguir em frente?</a:t>
            </a:r>
          </a:p>
          <a:p>
            <a:endParaRPr lang="pt-BR" dirty="0"/>
          </a:p>
          <a:p>
            <a:r>
              <a:rPr lang="pt-BR" sz="1200" kern="1200" dirty="0">
                <a:solidFill>
                  <a:schemeClr val="tx1"/>
                </a:solidFill>
                <a:effectLst/>
                <a:latin typeface="+mn-lt"/>
                <a:ea typeface="+mn-ea"/>
                <a:cs typeface="+mn-cs"/>
              </a:rPr>
              <a:t>Investigue e mude suas crenças. É mais fácil mudar uma crença que um comportamento, pois o corpo está sempre buscando economizar energia</a:t>
            </a:r>
            <a:endParaRPr lang="pt-BR" dirty="0"/>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16</a:t>
            </a:fld>
            <a:endParaRPr lang="pt-BR"/>
          </a:p>
        </p:txBody>
      </p:sp>
    </p:spTree>
    <p:extLst>
      <p:ext uri="{BB962C8B-B14F-4D97-AF65-F5344CB8AC3E}">
        <p14:creationId xmlns:p14="http://schemas.microsoft.com/office/powerpoint/2010/main" val="20489252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17</a:t>
            </a:fld>
            <a:endParaRPr lang="pt-BR"/>
          </a:p>
        </p:txBody>
      </p:sp>
    </p:spTree>
    <p:extLst>
      <p:ext uri="{BB962C8B-B14F-4D97-AF65-F5344CB8AC3E}">
        <p14:creationId xmlns:p14="http://schemas.microsoft.com/office/powerpoint/2010/main" val="441437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lvl="0"/>
            <a:r>
              <a:rPr lang="pt-BR" sz="1200" kern="1200" dirty="0">
                <a:solidFill>
                  <a:schemeClr val="tx1"/>
                </a:solidFill>
                <a:effectLst/>
                <a:latin typeface="+mn-lt"/>
                <a:ea typeface="+mn-ea"/>
                <a:cs typeface="+mn-cs"/>
              </a:rPr>
              <a:t>Colabore de verdade (com o entendimento de que a construção é coletiva e não sua). </a:t>
            </a:r>
            <a:endParaRPr lang="pt-BR" sz="14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A colaboração acontece por meio dos membros integrados e interfuncionais. Eles fazem o compartilhamento do conhecimento de forma mais rápida e consistente. Um time colaborativo é aquele em que todos os integrantes se sentem completamente comprometidos com todas as etapas do trabalho, desde a concepção até à entrega do produto final. Por estarem comprometidos, a preocupação é com o todo e não apenas com as tarefas que cada um tem. Sendo assim, as pessoas do time ajudam umas às outras e fazem críticas construtivas ao longo de todo processo.</a:t>
            </a:r>
            <a:endParaRPr lang="pt-BR" sz="1400" kern="1200" dirty="0">
              <a:solidFill>
                <a:schemeClr val="tx1"/>
              </a:solidFill>
              <a:effectLst/>
              <a:latin typeface="+mn-lt"/>
              <a:ea typeface="+mn-ea"/>
              <a:cs typeface="+mn-cs"/>
            </a:endParaRPr>
          </a:p>
          <a:p>
            <a:pPr lvl="0"/>
            <a:r>
              <a:rPr lang="pt-BR" sz="1400" kern="1200" dirty="0">
                <a:solidFill>
                  <a:schemeClr val="tx1"/>
                </a:solidFill>
                <a:effectLst/>
                <a:latin typeface="+mn-lt"/>
                <a:ea typeface="+mn-ea"/>
                <a:cs typeface="+mn-cs"/>
              </a:rPr>
              <a:t>Quando a colaboração é verdadeira ela acontece em 100% do tempo. </a:t>
            </a:r>
            <a:r>
              <a:rPr lang="pt-BR" sz="1200" kern="1200" dirty="0">
                <a:solidFill>
                  <a:schemeClr val="tx1"/>
                </a:solidFill>
                <a:effectLst/>
                <a:latin typeface="+mn-lt"/>
                <a:ea typeface="+mn-ea"/>
                <a:cs typeface="+mn-cs"/>
              </a:rPr>
              <a:t>Em uma reunião entre dois em que um falou e o outro ouviu e dali saiu a solução de um problema, a solução é dos dois e não do que falou. Porque essa solução saiu dessa interação. Se ambos tivessem falado é possível que tivessem chegado em outro caminho ou em lugar nenhum.</a:t>
            </a:r>
            <a:endParaRPr lang="pt-BR" sz="14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Transformar essa percepção é um trabalho interno, que passa por um convencimento pessoal de que debater, discordar, compreender a ideia do outro e mudar de opinião é importante para a excelência do resultado final. </a:t>
            </a:r>
          </a:p>
          <a:p>
            <a:endParaRPr lang="pt-BR"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O conceito de ‘genialidade coletiva’ diz que a probabilidade de encontrar uma grande ideia na discussão em grupo é maior do que chegar a uma solução criativa sozinho.</a:t>
            </a:r>
            <a:endParaRPr lang="pt-BR" dirty="0"/>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18</a:t>
            </a:fld>
            <a:endParaRPr lang="pt-BR"/>
          </a:p>
        </p:txBody>
      </p:sp>
    </p:spTree>
    <p:extLst>
      <p:ext uri="{BB962C8B-B14F-4D97-AF65-F5344CB8AC3E}">
        <p14:creationId xmlns:p14="http://schemas.microsoft.com/office/powerpoint/2010/main" val="3541217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kern="1200">
                <a:solidFill>
                  <a:schemeClr val="tx1"/>
                </a:solidFill>
                <a:effectLst/>
                <a:latin typeface="+mn-lt"/>
                <a:ea typeface="+mn-ea"/>
                <a:cs typeface="+mn-cs"/>
              </a:rPr>
              <a:t>Raramente </a:t>
            </a:r>
            <a:r>
              <a:rPr lang="pt-BR" sz="1200" kern="1200" dirty="0">
                <a:solidFill>
                  <a:schemeClr val="tx1"/>
                </a:solidFill>
                <a:effectLst/>
                <a:latin typeface="+mn-lt"/>
                <a:ea typeface="+mn-ea"/>
                <a:cs typeface="+mn-cs"/>
              </a:rPr>
              <a:t>o que foi planejado se transforma em realidade. Um profissional ágil vai desenhar um esboço de onde quer chegar, mas tem flexibilidade para pensar em alternativas quando um problema ou uma ideia nova aparecem. É essencial ter humildade para reconhecer que todos estamos sujeitos a errar e não temos, de antemão, as melhores respostas. Como exercício, reconheça que você é inflexível algumas vezes e tente se observar quando reproduzir esse comportamento para, aos poucos, reduzi-lo. </a:t>
            </a:r>
            <a:endParaRPr lang="pt-BR" dirty="0"/>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19</a:t>
            </a:fld>
            <a:endParaRPr lang="pt-BR"/>
          </a:p>
        </p:txBody>
      </p:sp>
    </p:spTree>
    <p:extLst>
      <p:ext uri="{BB962C8B-B14F-4D97-AF65-F5344CB8AC3E}">
        <p14:creationId xmlns:p14="http://schemas.microsoft.com/office/powerpoint/2010/main" val="30171754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20</a:t>
            </a:fld>
            <a:endParaRPr lang="pt-BR"/>
          </a:p>
        </p:txBody>
      </p:sp>
    </p:spTree>
    <p:extLst>
      <p:ext uri="{BB962C8B-B14F-4D97-AF65-F5344CB8AC3E}">
        <p14:creationId xmlns:p14="http://schemas.microsoft.com/office/powerpoint/2010/main" val="18341897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E51CE0A9-0C01-454D-BE15-84A331638ECF}" type="slidenum">
              <a:rPr lang="pt-BR" smtClean="0"/>
              <a:t>21</a:t>
            </a:fld>
            <a:endParaRPr lang="pt-BR"/>
          </a:p>
        </p:txBody>
      </p:sp>
    </p:spTree>
    <p:extLst>
      <p:ext uri="{BB962C8B-B14F-4D97-AF65-F5344CB8AC3E}">
        <p14:creationId xmlns:p14="http://schemas.microsoft.com/office/powerpoint/2010/main" val="3522513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257081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pic>
        <p:nvPicPr>
          <p:cNvPr id="7" name="Imagem 6"/>
          <p:cNvPicPr>
            <a:picLocks noChangeAspect="1"/>
          </p:cNvPicPr>
          <p:nvPr userDrawn="1"/>
        </p:nvPicPr>
        <p:blipFill>
          <a:blip r:embed="rId2"/>
          <a:stretch>
            <a:fillRect/>
          </a:stretch>
        </p:blipFill>
        <p:spPr>
          <a:xfrm>
            <a:off x="0" y="0"/>
            <a:ext cx="12192000" cy="6858000"/>
          </a:xfrm>
          <a:prstGeom prst="rect">
            <a:avLst/>
          </a:prstGeom>
        </p:spPr>
      </p:pic>
      <p:pic>
        <p:nvPicPr>
          <p:cNvPr id="8" name="Imagem 7"/>
          <p:cNvPicPr>
            <a:picLocks noChangeAspect="1"/>
          </p:cNvPicPr>
          <p:nvPr userDrawn="1"/>
        </p:nvPicPr>
        <p:blipFill>
          <a:blip r:embed="rId3"/>
          <a:stretch>
            <a:fillRect/>
          </a:stretch>
        </p:blipFill>
        <p:spPr>
          <a:xfrm>
            <a:off x="10234795" y="6177926"/>
            <a:ext cx="1671455" cy="437187"/>
          </a:xfrm>
          <a:prstGeom prst="rect">
            <a:avLst/>
          </a:prstGeom>
        </p:spPr>
      </p:pic>
    </p:spTree>
    <p:extLst>
      <p:ext uri="{BB962C8B-B14F-4D97-AF65-F5344CB8AC3E}">
        <p14:creationId xmlns:p14="http://schemas.microsoft.com/office/powerpoint/2010/main" val="549711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ítulo e Conteúdo">
    <p:spTree>
      <p:nvGrpSpPr>
        <p:cNvPr id="1" name=""/>
        <p:cNvGrpSpPr/>
        <p:nvPr/>
      </p:nvGrpSpPr>
      <p:grpSpPr>
        <a:xfrm>
          <a:off x="0" y="0"/>
          <a:ext cx="0" cy="0"/>
          <a:chOff x="0" y="0"/>
          <a:chExt cx="0" cy="0"/>
        </a:xfrm>
      </p:grpSpPr>
      <p:sp>
        <p:nvSpPr>
          <p:cNvPr id="2" name="Retângulo 1"/>
          <p:cNvSpPr/>
          <p:nvPr userDrawn="1"/>
        </p:nvSpPr>
        <p:spPr>
          <a:xfrm>
            <a:off x="0" y="0"/>
            <a:ext cx="12192000" cy="6858000"/>
          </a:xfrm>
          <a:prstGeom prst="rect">
            <a:avLst/>
          </a:prstGeom>
          <a:solidFill>
            <a:srgbClr val="E47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p:cNvPicPr>
            <a:picLocks noChangeAspect="1"/>
          </p:cNvPicPr>
          <p:nvPr userDrawn="1"/>
        </p:nvPicPr>
        <p:blipFill>
          <a:blip r:embed="rId2"/>
          <a:stretch>
            <a:fillRect/>
          </a:stretch>
        </p:blipFill>
        <p:spPr>
          <a:xfrm>
            <a:off x="10234795" y="6177926"/>
            <a:ext cx="1671455" cy="437187"/>
          </a:xfrm>
          <a:prstGeom prst="rect">
            <a:avLst/>
          </a:prstGeom>
        </p:spPr>
      </p:pic>
    </p:spTree>
    <p:extLst>
      <p:ext uri="{BB962C8B-B14F-4D97-AF65-F5344CB8AC3E}">
        <p14:creationId xmlns:p14="http://schemas.microsoft.com/office/powerpoint/2010/main" val="1550636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ítulo e Conteúdo">
    <p:spTree>
      <p:nvGrpSpPr>
        <p:cNvPr id="1" name=""/>
        <p:cNvGrpSpPr/>
        <p:nvPr/>
      </p:nvGrpSpPr>
      <p:grpSpPr>
        <a:xfrm>
          <a:off x="0" y="0"/>
          <a:ext cx="0" cy="0"/>
          <a:chOff x="0" y="0"/>
          <a:chExt cx="0" cy="0"/>
        </a:xfrm>
      </p:grpSpPr>
      <p:sp>
        <p:nvSpPr>
          <p:cNvPr id="2" name="Retângulo 1"/>
          <p:cNvSpPr/>
          <p:nvPr userDrawn="1"/>
        </p:nvSpPr>
        <p:spPr>
          <a:xfrm>
            <a:off x="0" y="0"/>
            <a:ext cx="12192000" cy="6858000"/>
          </a:xfrm>
          <a:prstGeom prst="rect">
            <a:avLst/>
          </a:prstGeom>
          <a:solidFill>
            <a:srgbClr val="F1B4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p:cNvPicPr>
            <a:picLocks noChangeAspect="1"/>
          </p:cNvPicPr>
          <p:nvPr userDrawn="1"/>
        </p:nvPicPr>
        <p:blipFill>
          <a:blip r:embed="rId2"/>
          <a:stretch>
            <a:fillRect/>
          </a:stretch>
        </p:blipFill>
        <p:spPr>
          <a:xfrm>
            <a:off x="10234795" y="6177926"/>
            <a:ext cx="1671455" cy="437187"/>
          </a:xfrm>
          <a:prstGeom prst="rect">
            <a:avLst/>
          </a:prstGeom>
        </p:spPr>
      </p:pic>
    </p:spTree>
    <p:extLst>
      <p:ext uri="{BB962C8B-B14F-4D97-AF65-F5344CB8AC3E}">
        <p14:creationId xmlns:p14="http://schemas.microsoft.com/office/powerpoint/2010/main" val="3464541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ítulo e Conteúdo">
    <p:spTree>
      <p:nvGrpSpPr>
        <p:cNvPr id="1" name=""/>
        <p:cNvGrpSpPr/>
        <p:nvPr/>
      </p:nvGrpSpPr>
      <p:grpSpPr>
        <a:xfrm>
          <a:off x="0" y="0"/>
          <a:ext cx="0" cy="0"/>
          <a:chOff x="0" y="0"/>
          <a:chExt cx="0" cy="0"/>
        </a:xfrm>
      </p:grpSpPr>
      <p:sp>
        <p:nvSpPr>
          <p:cNvPr id="2" name="Retângulo 1"/>
          <p:cNvSpPr/>
          <p:nvPr userDrawn="1"/>
        </p:nvSpPr>
        <p:spPr>
          <a:xfrm>
            <a:off x="0" y="0"/>
            <a:ext cx="12192000" cy="6858000"/>
          </a:xfrm>
          <a:prstGeom prst="rect">
            <a:avLst/>
          </a:prstGeom>
          <a:solidFill>
            <a:srgbClr val="B32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p:cNvPicPr>
            <a:picLocks noChangeAspect="1"/>
          </p:cNvPicPr>
          <p:nvPr userDrawn="1"/>
        </p:nvPicPr>
        <p:blipFill>
          <a:blip r:embed="rId2"/>
          <a:stretch>
            <a:fillRect/>
          </a:stretch>
        </p:blipFill>
        <p:spPr>
          <a:xfrm>
            <a:off x="10234795" y="6177926"/>
            <a:ext cx="1671455" cy="437187"/>
          </a:xfrm>
          <a:prstGeom prst="rect">
            <a:avLst/>
          </a:prstGeom>
        </p:spPr>
      </p:pic>
    </p:spTree>
    <p:extLst>
      <p:ext uri="{BB962C8B-B14F-4D97-AF65-F5344CB8AC3E}">
        <p14:creationId xmlns:p14="http://schemas.microsoft.com/office/powerpoint/2010/main" val="2479996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abeçalho da Seção">
    <p:bg>
      <p:bgPr>
        <a:solidFill>
          <a:srgbClr val="606163"/>
        </a:solidFill>
        <a:effectLst/>
      </p:bgPr>
    </p:bg>
    <p:spTree>
      <p:nvGrpSpPr>
        <p:cNvPr id="1" name=""/>
        <p:cNvGrpSpPr/>
        <p:nvPr/>
      </p:nvGrpSpPr>
      <p:grpSpPr>
        <a:xfrm>
          <a:off x="0" y="0"/>
          <a:ext cx="0" cy="0"/>
          <a:chOff x="0" y="0"/>
          <a:chExt cx="0" cy="0"/>
        </a:xfrm>
      </p:grpSpPr>
      <p:pic>
        <p:nvPicPr>
          <p:cNvPr id="7" name="Imagem 6"/>
          <p:cNvPicPr>
            <a:picLocks noChangeAspect="1"/>
          </p:cNvPicPr>
          <p:nvPr userDrawn="1"/>
        </p:nvPicPr>
        <p:blipFill>
          <a:blip r:embed="rId2"/>
          <a:stretch>
            <a:fillRect/>
          </a:stretch>
        </p:blipFill>
        <p:spPr>
          <a:xfrm>
            <a:off x="3533775" y="1371116"/>
            <a:ext cx="5124450" cy="3715718"/>
          </a:xfrm>
          <a:prstGeom prst="rect">
            <a:avLst/>
          </a:prstGeom>
        </p:spPr>
      </p:pic>
      <p:sp>
        <p:nvSpPr>
          <p:cNvPr id="9" name="Retângulo 8"/>
          <p:cNvSpPr/>
          <p:nvPr userDrawn="1"/>
        </p:nvSpPr>
        <p:spPr>
          <a:xfrm>
            <a:off x="290512" y="5814925"/>
            <a:ext cx="11125200" cy="523220"/>
          </a:xfrm>
          <a:prstGeom prst="rect">
            <a:avLst/>
          </a:prstGeom>
        </p:spPr>
        <p:txBody>
          <a:bodyPr wrap="square">
            <a:spAutoFit/>
          </a:bodyPr>
          <a:lstStyle/>
          <a:p>
            <a:pPr algn="ctr"/>
            <a:r>
              <a:rPr lang="pt-BR" sz="1400" dirty="0">
                <a:solidFill>
                  <a:schemeClr val="bg1"/>
                </a:solidFill>
                <a:latin typeface="Uni Neue Book" charset="0"/>
                <a:ea typeface="Uni Neue Book" charset="0"/>
                <a:cs typeface="Uni Neue Book" charset="0"/>
              </a:rPr>
              <a:t>Rua Barão do Rio Branco, 227, </a:t>
            </a:r>
            <a:r>
              <a:rPr lang="pt-BR" sz="1400" dirty="0" err="1">
                <a:solidFill>
                  <a:schemeClr val="bg1"/>
                </a:solidFill>
                <a:latin typeface="Uni Neue Book" charset="0"/>
                <a:ea typeface="Uni Neue Book" charset="0"/>
                <a:cs typeface="Uni Neue Book" charset="0"/>
              </a:rPr>
              <a:t>sl</a:t>
            </a:r>
            <a:r>
              <a:rPr lang="pt-BR" sz="1400" dirty="0">
                <a:solidFill>
                  <a:schemeClr val="bg1"/>
                </a:solidFill>
                <a:latin typeface="Uni Neue Book" charset="0"/>
                <a:ea typeface="Uni Neue Book" charset="0"/>
                <a:cs typeface="Uni Neue Book" charset="0"/>
              </a:rPr>
              <a:t> 2 | Centro | Jaraguá do Sul/SC</a:t>
            </a:r>
          </a:p>
          <a:p>
            <a:pPr algn="ctr"/>
            <a:r>
              <a:rPr lang="pt-BR" sz="1400" dirty="0" err="1">
                <a:solidFill>
                  <a:schemeClr val="bg1"/>
                </a:solidFill>
                <a:latin typeface="Uni Neue Book" charset="0"/>
                <a:ea typeface="Uni Neue Book" charset="0"/>
                <a:cs typeface="Uni Neue Book" charset="0"/>
              </a:rPr>
              <a:t>T</a:t>
            </a:r>
            <a:r>
              <a:rPr lang="pt-BR" sz="1400" dirty="0">
                <a:solidFill>
                  <a:schemeClr val="bg1"/>
                </a:solidFill>
                <a:latin typeface="Uni Neue Book" charset="0"/>
                <a:ea typeface="Uni Neue Book" charset="0"/>
                <a:cs typeface="Uni Neue Book" charset="0"/>
              </a:rPr>
              <a:t>:    (47) 98844.3584 | (47) 3372.1852   |   M:  </a:t>
            </a:r>
            <a:r>
              <a:rPr lang="pt-BR" sz="1400" dirty="0" err="1">
                <a:solidFill>
                  <a:schemeClr val="bg1"/>
                </a:solidFill>
                <a:latin typeface="Uni Neue Book" charset="0"/>
                <a:ea typeface="Uni Neue Book" charset="0"/>
                <a:cs typeface="Uni Neue Book" charset="0"/>
              </a:rPr>
              <a:t>marcela@somarpessoas.com.br</a:t>
            </a:r>
            <a:r>
              <a:rPr lang="pt-BR" sz="1400" dirty="0">
                <a:solidFill>
                  <a:schemeClr val="bg1"/>
                </a:solidFill>
                <a:latin typeface="Uni Neue Book" charset="0"/>
                <a:ea typeface="Uni Neue Book" charset="0"/>
                <a:cs typeface="Uni Neue Book" charset="0"/>
              </a:rPr>
              <a:t>   |   W:  </a:t>
            </a:r>
            <a:r>
              <a:rPr lang="pt-BR" sz="1400" dirty="0" err="1">
                <a:solidFill>
                  <a:schemeClr val="bg1"/>
                </a:solidFill>
                <a:latin typeface="Uni Neue Book" charset="0"/>
                <a:ea typeface="Uni Neue Book" charset="0"/>
                <a:cs typeface="Uni Neue Book" charset="0"/>
              </a:rPr>
              <a:t>www.somarpessoas.com.br</a:t>
            </a:r>
            <a:endParaRPr lang="pt-BR" sz="1400" dirty="0">
              <a:solidFill>
                <a:schemeClr val="bg1"/>
              </a:solidFill>
              <a:latin typeface="Uni Neue Book" charset="0"/>
              <a:ea typeface="Uni Neue Book" charset="0"/>
              <a:cs typeface="Uni Neue Book" charset="0"/>
            </a:endParaRPr>
          </a:p>
        </p:txBody>
      </p:sp>
    </p:spTree>
    <p:extLst>
      <p:ext uri="{BB962C8B-B14F-4D97-AF65-F5344CB8AC3E}">
        <p14:creationId xmlns:p14="http://schemas.microsoft.com/office/powerpoint/2010/main" val="18990397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estilo do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44BAF-E450-CE46-B85C-E4C265032AD2}" type="datetimeFigureOut">
              <a:rPr lang="pt-BR" smtClean="0"/>
              <a:t>26/11/2019</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73A7E9-622C-1649-996C-4B061221BD20}" type="slidenum">
              <a:rPr lang="pt-BR" smtClean="0"/>
              <a:t>‹nº›</a:t>
            </a:fld>
            <a:endParaRPr lang="pt-BR"/>
          </a:p>
        </p:txBody>
      </p:sp>
    </p:spTree>
    <p:extLst>
      <p:ext uri="{BB962C8B-B14F-4D97-AF65-F5344CB8AC3E}">
        <p14:creationId xmlns:p14="http://schemas.microsoft.com/office/powerpoint/2010/main" val="1843543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5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8.emf"/></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9.jpe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emf"/><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8.emf"/><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8.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8.emf"/><Relationship Id="rId4" Type="http://schemas.microsoft.com/office/2007/relationships/hdphoto" Target="../media/hdphoto4.wdp"/></Relationships>
</file>

<file path=ppt/slides/_rels/slide2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E1F2D3BC-4A42-4795-86A0-93E4E0F3ED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6436"/>
            <a:ext cx="12973049" cy="8234436"/>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m 16">
            <a:extLst>
              <a:ext uri="{FF2B5EF4-FFF2-40B4-BE49-F238E27FC236}">
                <a16:creationId xmlns:a16="http://schemas.microsoft.com/office/drawing/2014/main" id="{6A7CA5B6-7900-4D70-B621-2AE7CC00D89B}"/>
              </a:ext>
            </a:extLst>
          </p:cNvPr>
          <p:cNvPicPr>
            <a:picLocks noChangeAspect="1"/>
          </p:cNvPicPr>
          <p:nvPr/>
        </p:nvPicPr>
        <p:blipFill>
          <a:blip r:embed="rId4" cstate="email">
            <a:alphaModFix/>
            <a:extLst>
              <a:ext uri="{BEBA8EAE-BF5A-486C-A8C5-ECC9F3942E4B}">
                <a14:imgProps xmlns:a14="http://schemas.microsoft.com/office/drawing/2010/main">
                  <a14:imgLayer r:embed="rId5">
                    <a14:imgEffect>
                      <a14:colorTemperature colorTemp="8800"/>
                    </a14:imgEffect>
                    <a14:imgEffect>
                      <a14:saturation sat="0"/>
                    </a14:imgEffect>
                  </a14:imgLayer>
                </a14:imgProps>
              </a:ext>
              <a:ext uri="{28A0092B-C50C-407E-A947-70E740481C1C}">
                <a14:useLocalDpi xmlns:a14="http://schemas.microsoft.com/office/drawing/2010/main"/>
              </a:ext>
            </a:extLst>
          </a:blip>
          <a:stretch>
            <a:fillRect/>
          </a:stretch>
        </p:blipFill>
        <p:spPr>
          <a:xfrm flipH="1">
            <a:off x="-1827530" y="-1466849"/>
            <a:ext cx="14800579" cy="8324850"/>
          </a:xfrm>
          <a:prstGeom prst="rect">
            <a:avLst/>
          </a:prstGeom>
          <a:solidFill>
            <a:srgbClr val="F2F2F2">
              <a:alpha val="0"/>
            </a:srgbClr>
          </a:solidFill>
        </p:spPr>
      </p:pic>
      <p:sp>
        <p:nvSpPr>
          <p:cNvPr id="3" name="CaixaDeTexto 2">
            <a:extLst>
              <a:ext uri="{FF2B5EF4-FFF2-40B4-BE49-F238E27FC236}">
                <a16:creationId xmlns:a16="http://schemas.microsoft.com/office/drawing/2014/main" id="{E29602DA-68C8-43CF-98D2-F3DE2777DD7D}"/>
              </a:ext>
            </a:extLst>
          </p:cNvPr>
          <p:cNvSpPr txBox="1"/>
          <p:nvPr/>
        </p:nvSpPr>
        <p:spPr>
          <a:xfrm>
            <a:off x="2210273" y="2549697"/>
            <a:ext cx="9577302" cy="1754326"/>
          </a:xfrm>
          <a:prstGeom prst="rect">
            <a:avLst/>
          </a:prstGeom>
          <a:noFill/>
        </p:spPr>
        <p:txBody>
          <a:bodyPr wrap="square" rtlCol="0">
            <a:spAutoFit/>
          </a:bodyPr>
          <a:lstStyle/>
          <a:p>
            <a:pPr algn="r"/>
            <a:r>
              <a:rPr lang="pt-BR" sz="5400" dirty="0">
                <a:solidFill>
                  <a:srgbClr val="B4277D"/>
                </a:solidFill>
                <a:latin typeface="Franklin Gothic Heavy" panose="020B0903020102020204" pitchFamily="34" charset="0"/>
              </a:rPr>
              <a:t>Como o desapego pode melhorar a sua performance</a:t>
            </a:r>
          </a:p>
        </p:txBody>
      </p:sp>
      <p:cxnSp>
        <p:nvCxnSpPr>
          <p:cNvPr id="20" name="Conector reto 19">
            <a:extLst>
              <a:ext uri="{FF2B5EF4-FFF2-40B4-BE49-F238E27FC236}">
                <a16:creationId xmlns:a16="http://schemas.microsoft.com/office/drawing/2014/main" id="{0A1E1F9D-9A10-4BF6-89EA-6EB24C094507}"/>
              </a:ext>
            </a:extLst>
          </p:cNvPr>
          <p:cNvCxnSpPr>
            <a:cxnSpLocks/>
          </p:cNvCxnSpPr>
          <p:nvPr/>
        </p:nvCxnSpPr>
        <p:spPr>
          <a:xfrm flipH="1">
            <a:off x="5572760" y="266701"/>
            <a:ext cx="7247890" cy="0"/>
          </a:xfrm>
          <a:prstGeom prst="line">
            <a:avLst/>
          </a:prstGeom>
          <a:ln w="250825" cmpd="tri">
            <a:solidFill>
              <a:srgbClr val="B4277D"/>
            </a:solidFill>
          </a:ln>
        </p:spPr>
        <p:style>
          <a:lnRef idx="1">
            <a:schemeClr val="accent1"/>
          </a:lnRef>
          <a:fillRef idx="0">
            <a:schemeClr val="accent1"/>
          </a:fillRef>
          <a:effectRef idx="0">
            <a:schemeClr val="accent1"/>
          </a:effectRef>
          <a:fontRef idx="minor">
            <a:schemeClr val="tx1"/>
          </a:fontRef>
        </p:style>
      </p:cxnSp>
      <p:sp>
        <p:nvSpPr>
          <p:cNvPr id="11" name="Retângulo 10">
            <a:extLst>
              <a:ext uri="{FF2B5EF4-FFF2-40B4-BE49-F238E27FC236}">
                <a16:creationId xmlns:a16="http://schemas.microsoft.com/office/drawing/2014/main" id="{C91E0A1B-E661-4A3C-AEE1-93A757824830}"/>
              </a:ext>
            </a:extLst>
          </p:cNvPr>
          <p:cNvSpPr/>
          <p:nvPr/>
        </p:nvSpPr>
        <p:spPr>
          <a:xfrm>
            <a:off x="62441" y="5619751"/>
            <a:ext cx="1220449" cy="1206206"/>
          </a:xfrm>
          <a:prstGeom prst="rect">
            <a:avLst/>
          </a:prstGeom>
          <a:solidFill>
            <a:srgbClr val="B4277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id="{6573499D-B1A0-4417-9B5F-669F55702523}"/>
              </a:ext>
            </a:extLst>
          </p:cNvPr>
          <p:cNvSpPr/>
          <p:nvPr/>
        </p:nvSpPr>
        <p:spPr>
          <a:xfrm>
            <a:off x="891143" y="5168706"/>
            <a:ext cx="594237" cy="565445"/>
          </a:xfrm>
          <a:prstGeom prst="rect">
            <a:avLst/>
          </a:prstGeom>
          <a:solidFill>
            <a:srgbClr val="B4277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a:extLst>
              <a:ext uri="{FF2B5EF4-FFF2-40B4-BE49-F238E27FC236}">
                <a16:creationId xmlns:a16="http://schemas.microsoft.com/office/drawing/2014/main" id="{9581280B-32B4-488C-BBBE-925B9E90CB83}"/>
              </a:ext>
            </a:extLst>
          </p:cNvPr>
          <p:cNvSpPr/>
          <p:nvPr/>
        </p:nvSpPr>
        <p:spPr>
          <a:xfrm>
            <a:off x="1616036" y="5473707"/>
            <a:ext cx="594237" cy="565445"/>
          </a:xfrm>
          <a:prstGeom prst="rect">
            <a:avLst/>
          </a:prstGeom>
          <a:solidFill>
            <a:srgbClr val="B4277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3E172809-B4F2-446E-8173-58B669054577}"/>
              </a:ext>
            </a:extLst>
          </p:cNvPr>
          <p:cNvSpPr/>
          <p:nvPr/>
        </p:nvSpPr>
        <p:spPr>
          <a:xfrm>
            <a:off x="1114539" y="5848551"/>
            <a:ext cx="752359" cy="743452"/>
          </a:xfrm>
          <a:prstGeom prst="rect">
            <a:avLst/>
          </a:prstGeom>
          <a:solidFill>
            <a:srgbClr val="B4277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6" name="Imagem 15">
            <a:extLst>
              <a:ext uri="{FF2B5EF4-FFF2-40B4-BE49-F238E27FC236}">
                <a16:creationId xmlns:a16="http://schemas.microsoft.com/office/drawing/2014/main" id="{42280F7A-334D-4DD0-8E38-C362D91113D2}"/>
              </a:ext>
            </a:extLst>
          </p:cNvPr>
          <p:cNvPicPr>
            <a:picLocks noChangeAspect="1"/>
          </p:cNvPicPr>
          <p:nvPr/>
        </p:nvPicPr>
        <p:blipFill rotWithShape="1">
          <a:blip r:embed="rId6">
            <a:extLst>
              <a:ext uri="{28A0092B-C50C-407E-A947-70E740481C1C}">
                <a14:useLocalDpi xmlns:a14="http://schemas.microsoft.com/office/drawing/2010/main" val="0"/>
              </a:ext>
            </a:extLst>
          </a:blip>
          <a:srcRect l="13821" t="33714" r="13733" b="35047"/>
          <a:stretch/>
        </p:blipFill>
        <p:spPr>
          <a:xfrm>
            <a:off x="10084534" y="5929925"/>
            <a:ext cx="1889560" cy="576000"/>
          </a:xfrm>
          <a:prstGeom prst="rect">
            <a:avLst/>
          </a:prstGeom>
        </p:spPr>
      </p:pic>
      <p:sp>
        <p:nvSpPr>
          <p:cNvPr id="2" name="Retângulo 1">
            <a:extLst>
              <a:ext uri="{FF2B5EF4-FFF2-40B4-BE49-F238E27FC236}">
                <a16:creationId xmlns:a16="http://schemas.microsoft.com/office/drawing/2014/main" id="{6660ABF2-9E62-4D1E-AEE9-1B908E2F3D42}"/>
              </a:ext>
            </a:extLst>
          </p:cNvPr>
          <p:cNvSpPr/>
          <p:nvPr/>
        </p:nvSpPr>
        <p:spPr>
          <a:xfrm>
            <a:off x="6744207" y="1392526"/>
            <a:ext cx="5043368" cy="1446550"/>
          </a:xfrm>
          <a:prstGeom prst="rect">
            <a:avLst/>
          </a:prstGeom>
        </p:spPr>
        <p:txBody>
          <a:bodyPr wrap="none">
            <a:spAutoFit/>
          </a:bodyPr>
          <a:lstStyle/>
          <a:p>
            <a:pPr lvl="0"/>
            <a:r>
              <a:rPr lang="pt-BR" sz="8800" dirty="0">
                <a:solidFill>
                  <a:srgbClr val="000000"/>
                </a:solidFill>
                <a:latin typeface="Franklin Gothic Book" panose="020B0503020102020204" pitchFamily="34" charset="0"/>
              </a:rPr>
              <a:t>LET IT GO!</a:t>
            </a:r>
          </a:p>
        </p:txBody>
      </p:sp>
    </p:spTree>
    <p:extLst>
      <p:ext uri="{BB962C8B-B14F-4D97-AF65-F5344CB8AC3E}">
        <p14:creationId xmlns:p14="http://schemas.microsoft.com/office/powerpoint/2010/main" val="4095408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sultado de imagem para mundo">
            <a:extLst>
              <a:ext uri="{FF2B5EF4-FFF2-40B4-BE49-F238E27FC236}">
                <a16:creationId xmlns:a16="http://schemas.microsoft.com/office/drawing/2014/main" id="{922EEA43-52A7-4E88-82F7-9A277FBCD9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9" name="Retângulo 18">
            <a:extLst>
              <a:ext uri="{FF2B5EF4-FFF2-40B4-BE49-F238E27FC236}">
                <a16:creationId xmlns:a16="http://schemas.microsoft.com/office/drawing/2014/main" id="{49D48294-C05D-4C53-AB8D-4838E91705E1}"/>
              </a:ext>
            </a:extLst>
          </p:cNvPr>
          <p:cNvSpPr/>
          <p:nvPr/>
        </p:nvSpPr>
        <p:spPr>
          <a:xfrm>
            <a:off x="-70841" y="-229455"/>
            <a:ext cx="12321764" cy="7104164"/>
          </a:xfrm>
          <a:prstGeom prst="rect">
            <a:avLst/>
          </a:prstGeom>
          <a:solidFill>
            <a:srgbClr val="00000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7">
            <a:extLst>
              <a:ext uri="{FF2B5EF4-FFF2-40B4-BE49-F238E27FC236}">
                <a16:creationId xmlns:a16="http://schemas.microsoft.com/office/drawing/2014/main" id="{98C227E7-542F-4AB7-BB76-ED589683CDDD}"/>
              </a:ext>
            </a:extLst>
          </p:cNvPr>
          <p:cNvSpPr/>
          <p:nvPr/>
        </p:nvSpPr>
        <p:spPr>
          <a:xfrm>
            <a:off x="11582400" y="1"/>
            <a:ext cx="609600" cy="565445"/>
          </a:xfrm>
          <a:prstGeom prst="rect">
            <a:avLst/>
          </a:prstGeom>
          <a:solidFill>
            <a:srgbClr val="B3277E"/>
          </a:solidFill>
          <a:ln>
            <a:solidFill>
              <a:srgbClr val="B327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9" name="Conector reto 8">
            <a:extLst>
              <a:ext uri="{FF2B5EF4-FFF2-40B4-BE49-F238E27FC236}">
                <a16:creationId xmlns:a16="http://schemas.microsoft.com/office/drawing/2014/main" id="{E3A75161-2888-4E89-BA39-A1F7B2DA38F2}"/>
              </a:ext>
            </a:extLst>
          </p:cNvPr>
          <p:cNvCxnSpPr>
            <a:cxnSpLocks/>
          </p:cNvCxnSpPr>
          <p:nvPr/>
        </p:nvCxnSpPr>
        <p:spPr>
          <a:xfrm>
            <a:off x="11899371" y="565445"/>
            <a:ext cx="0" cy="5177629"/>
          </a:xfrm>
          <a:prstGeom prst="line">
            <a:avLst/>
          </a:prstGeom>
          <a:ln w="38100">
            <a:solidFill>
              <a:srgbClr val="B3277E"/>
            </a:solidFill>
          </a:ln>
        </p:spPr>
        <p:style>
          <a:lnRef idx="1">
            <a:schemeClr val="accent1"/>
          </a:lnRef>
          <a:fillRef idx="0">
            <a:schemeClr val="accent1"/>
          </a:fillRef>
          <a:effectRef idx="0">
            <a:schemeClr val="accent1"/>
          </a:effectRef>
          <a:fontRef idx="minor">
            <a:schemeClr val="tx1"/>
          </a:fontRef>
        </p:style>
      </p:cxnSp>
      <p:sp>
        <p:nvSpPr>
          <p:cNvPr id="12" name="Retângulo 11">
            <a:extLst>
              <a:ext uri="{FF2B5EF4-FFF2-40B4-BE49-F238E27FC236}">
                <a16:creationId xmlns:a16="http://schemas.microsoft.com/office/drawing/2014/main" id="{3806AFB0-2C1C-4F92-95E3-4263AC6C225B}"/>
              </a:ext>
            </a:extLst>
          </p:cNvPr>
          <p:cNvSpPr/>
          <p:nvPr/>
        </p:nvSpPr>
        <p:spPr>
          <a:xfrm>
            <a:off x="0" y="4808774"/>
            <a:ext cx="609600" cy="565445"/>
          </a:xfrm>
          <a:prstGeom prst="rect">
            <a:avLst/>
          </a:prstGeom>
          <a:solidFill>
            <a:srgbClr val="B32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id="{E7BE0B96-A0F4-4989-A744-8BC67CBC71E4}"/>
              </a:ext>
            </a:extLst>
          </p:cNvPr>
          <p:cNvSpPr/>
          <p:nvPr/>
        </p:nvSpPr>
        <p:spPr>
          <a:xfrm>
            <a:off x="3639" y="5526619"/>
            <a:ext cx="609600" cy="565445"/>
          </a:xfrm>
          <a:prstGeom prst="rect">
            <a:avLst/>
          </a:prstGeom>
          <a:solidFill>
            <a:srgbClr val="B32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4" name="Imagem 13">
            <a:extLst>
              <a:ext uri="{FF2B5EF4-FFF2-40B4-BE49-F238E27FC236}">
                <a16:creationId xmlns:a16="http://schemas.microsoft.com/office/drawing/2014/main" id="{E3FEE672-2D3F-47E8-9285-20DDD5737EB5}"/>
              </a:ext>
            </a:extLst>
          </p:cNvPr>
          <p:cNvPicPr>
            <a:picLocks noChangeAspect="1"/>
          </p:cNvPicPr>
          <p:nvPr/>
        </p:nvPicPr>
        <p:blipFill>
          <a:blip r:embed="rId4"/>
          <a:stretch>
            <a:fillRect/>
          </a:stretch>
        </p:blipFill>
        <p:spPr>
          <a:xfrm>
            <a:off x="9689431" y="6094017"/>
            <a:ext cx="2161811" cy="565445"/>
          </a:xfrm>
          <a:prstGeom prst="rect">
            <a:avLst/>
          </a:prstGeom>
        </p:spPr>
      </p:pic>
      <p:sp>
        <p:nvSpPr>
          <p:cNvPr id="15" name="Retângulo 14">
            <a:extLst>
              <a:ext uri="{FF2B5EF4-FFF2-40B4-BE49-F238E27FC236}">
                <a16:creationId xmlns:a16="http://schemas.microsoft.com/office/drawing/2014/main" id="{25AC1492-013D-463C-83D1-7167DE9F743B}"/>
              </a:ext>
            </a:extLst>
          </p:cNvPr>
          <p:cNvSpPr/>
          <p:nvPr/>
        </p:nvSpPr>
        <p:spPr>
          <a:xfrm>
            <a:off x="3639" y="4090929"/>
            <a:ext cx="609600" cy="565445"/>
          </a:xfrm>
          <a:prstGeom prst="rect">
            <a:avLst/>
          </a:prstGeom>
          <a:solidFill>
            <a:srgbClr val="B32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16">
            <a:extLst>
              <a:ext uri="{FF2B5EF4-FFF2-40B4-BE49-F238E27FC236}">
                <a16:creationId xmlns:a16="http://schemas.microsoft.com/office/drawing/2014/main" id="{091CBF15-00B0-4D77-90FF-0CA996153ABD}"/>
              </a:ext>
            </a:extLst>
          </p:cNvPr>
          <p:cNvSpPr/>
          <p:nvPr/>
        </p:nvSpPr>
        <p:spPr>
          <a:xfrm>
            <a:off x="2977561" y="2644170"/>
            <a:ext cx="6025432" cy="1569660"/>
          </a:xfrm>
          <a:prstGeom prst="rect">
            <a:avLst/>
          </a:prstGeom>
        </p:spPr>
        <p:txBody>
          <a:bodyPr wrap="none">
            <a:spAutoFit/>
          </a:bodyPr>
          <a:lstStyle/>
          <a:p>
            <a:pPr lvl="0"/>
            <a:r>
              <a:rPr lang="pt-BR" sz="9600" dirty="0">
                <a:solidFill>
                  <a:prstClr val="white"/>
                </a:solidFill>
                <a:latin typeface="Franklin Gothic Book" panose="020B0503020102020204" pitchFamily="34" charset="0"/>
              </a:rPr>
              <a:t>COMPLEXO</a:t>
            </a:r>
          </a:p>
        </p:txBody>
      </p:sp>
      <p:sp>
        <p:nvSpPr>
          <p:cNvPr id="20" name="CaixaDeTexto 19">
            <a:extLst>
              <a:ext uri="{FF2B5EF4-FFF2-40B4-BE49-F238E27FC236}">
                <a16:creationId xmlns:a16="http://schemas.microsoft.com/office/drawing/2014/main" id="{0B99CD02-5BB3-4B74-AF4E-97C7DD155A92}"/>
              </a:ext>
            </a:extLst>
          </p:cNvPr>
          <p:cNvSpPr txBox="1"/>
          <p:nvPr/>
        </p:nvSpPr>
        <p:spPr>
          <a:xfrm>
            <a:off x="1295659" y="2008951"/>
            <a:ext cx="9389237" cy="923330"/>
          </a:xfrm>
          <a:prstGeom prst="rect">
            <a:avLst/>
          </a:prstGeom>
          <a:noFill/>
        </p:spPr>
        <p:txBody>
          <a:bodyPr wrap="square" rtlCol="0">
            <a:spAutoFit/>
          </a:bodyPr>
          <a:lstStyle/>
          <a:p>
            <a:pPr algn="ctr"/>
            <a:r>
              <a:rPr lang="pt-BR" sz="5400" dirty="0">
                <a:solidFill>
                  <a:srgbClr val="B3277E"/>
                </a:solidFill>
                <a:latin typeface="Franklin Gothic Heavy" panose="020B0903020102020204" pitchFamily="34" charset="0"/>
              </a:rPr>
              <a:t>O mundo está cada vez mais</a:t>
            </a:r>
          </a:p>
        </p:txBody>
      </p:sp>
    </p:spTree>
    <p:extLst>
      <p:ext uri="{BB962C8B-B14F-4D97-AF65-F5344CB8AC3E}">
        <p14:creationId xmlns:p14="http://schemas.microsoft.com/office/powerpoint/2010/main" val="2657298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81A3A33-81A7-4A02-B589-A7F7A7F825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4" y="-267016"/>
            <a:ext cx="12182152" cy="8118929"/>
          </a:xfrm>
          <a:prstGeom prst="rect">
            <a:avLst/>
          </a:prstGeom>
          <a:noFill/>
          <a:extLst>
            <a:ext uri="{909E8E84-426E-40DD-AFC4-6F175D3DCCD1}">
              <a14:hiddenFill xmlns:a14="http://schemas.microsoft.com/office/drawing/2010/main">
                <a:solidFill>
                  <a:srgbClr val="FFFFFF"/>
                </a:solidFill>
              </a14:hiddenFill>
            </a:ext>
          </a:extLst>
        </p:spPr>
      </p:pic>
      <p:sp>
        <p:nvSpPr>
          <p:cNvPr id="12" name="Retângulo 11">
            <a:extLst>
              <a:ext uri="{FF2B5EF4-FFF2-40B4-BE49-F238E27FC236}">
                <a16:creationId xmlns:a16="http://schemas.microsoft.com/office/drawing/2014/main" id="{044700F4-4F69-4F9E-B1B5-EDC39FD4871F}"/>
              </a:ext>
            </a:extLst>
          </p:cNvPr>
          <p:cNvSpPr/>
          <p:nvPr/>
        </p:nvSpPr>
        <p:spPr>
          <a:xfrm>
            <a:off x="-78134" y="-136334"/>
            <a:ext cx="12321764" cy="7104164"/>
          </a:xfrm>
          <a:prstGeom prst="rect">
            <a:avLst/>
          </a:prstGeom>
          <a:solidFill>
            <a:srgbClr val="000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a:extLst>
              <a:ext uri="{FF2B5EF4-FFF2-40B4-BE49-F238E27FC236}">
                <a16:creationId xmlns:a16="http://schemas.microsoft.com/office/drawing/2014/main" id="{E9AD7831-1B6B-4894-A5B6-7BC72C215D66}"/>
              </a:ext>
            </a:extLst>
          </p:cNvPr>
          <p:cNvSpPr/>
          <p:nvPr/>
        </p:nvSpPr>
        <p:spPr>
          <a:xfrm>
            <a:off x="-3595" y="6306931"/>
            <a:ext cx="609600" cy="565445"/>
          </a:xfrm>
          <a:prstGeom prst="rect">
            <a:avLst/>
          </a:prstGeom>
          <a:solidFill>
            <a:srgbClr val="DF6A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15" name="Conector reto 14">
            <a:extLst>
              <a:ext uri="{FF2B5EF4-FFF2-40B4-BE49-F238E27FC236}">
                <a16:creationId xmlns:a16="http://schemas.microsoft.com/office/drawing/2014/main" id="{726F7FC1-BDE4-4278-BECF-1AF33B00D7A0}"/>
              </a:ext>
            </a:extLst>
          </p:cNvPr>
          <p:cNvCxnSpPr>
            <a:cxnSpLocks/>
          </p:cNvCxnSpPr>
          <p:nvPr/>
        </p:nvCxnSpPr>
        <p:spPr>
          <a:xfrm>
            <a:off x="301205" y="2396359"/>
            <a:ext cx="0" cy="3941430"/>
          </a:xfrm>
          <a:prstGeom prst="line">
            <a:avLst/>
          </a:prstGeom>
          <a:ln w="38100">
            <a:solidFill>
              <a:srgbClr val="DF6A3E"/>
            </a:solidFill>
          </a:ln>
        </p:spPr>
        <p:style>
          <a:lnRef idx="1">
            <a:schemeClr val="accent1"/>
          </a:lnRef>
          <a:fillRef idx="0">
            <a:schemeClr val="accent1"/>
          </a:fillRef>
          <a:effectRef idx="0">
            <a:schemeClr val="accent1"/>
          </a:effectRef>
          <a:fontRef idx="minor">
            <a:schemeClr val="tx1"/>
          </a:fontRef>
        </p:style>
      </p:cxnSp>
      <p:sp>
        <p:nvSpPr>
          <p:cNvPr id="16" name="Retângulo 15">
            <a:extLst>
              <a:ext uri="{FF2B5EF4-FFF2-40B4-BE49-F238E27FC236}">
                <a16:creationId xmlns:a16="http://schemas.microsoft.com/office/drawing/2014/main" id="{BA94D8A3-8959-498C-85C1-4996411AB54C}"/>
              </a:ext>
            </a:extLst>
          </p:cNvPr>
          <p:cNvSpPr/>
          <p:nvPr/>
        </p:nvSpPr>
        <p:spPr>
          <a:xfrm>
            <a:off x="11577476" y="358793"/>
            <a:ext cx="609600" cy="565445"/>
          </a:xfrm>
          <a:prstGeom prst="rect">
            <a:avLst/>
          </a:prstGeom>
          <a:solidFill>
            <a:srgbClr val="DF6A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16">
            <a:extLst>
              <a:ext uri="{FF2B5EF4-FFF2-40B4-BE49-F238E27FC236}">
                <a16:creationId xmlns:a16="http://schemas.microsoft.com/office/drawing/2014/main" id="{4F07B9BC-CA13-4FD3-92D1-315B477BB7C5}"/>
              </a:ext>
            </a:extLst>
          </p:cNvPr>
          <p:cNvSpPr/>
          <p:nvPr/>
        </p:nvSpPr>
        <p:spPr>
          <a:xfrm>
            <a:off x="11582400" y="1076638"/>
            <a:ext cx="609600" cy="565445"/>
          </a:xfrm>
          <a:prstGeom prst="rect">
            <a:avLst/>
          </a:prstGeom>
          <a:solidFill>
            <a:srgbClr val="DF6A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Retângulo 17">
            <a:extLst>
              <a:ext uri="{FF2B5EF4-FFF2-40B4-BE49-F238E27FC236}">
                <a16:creationId xmlns:a16="http://schemas.microsoft.com/office/drawing/2014/main" id="{E13F4EBC-0835-4D33-8CCE-5356B86BADFA}"/>
              </a:ext>
            </a:extLst>
          </p:cNvPr>
          <p:cNvSpPr/>
          <p:nvPr/>
        </p:nvSpPr>
        <p:spPr>
          <a:xfrm>
            <a:off x="11586039" y="1794483"/>
            <a:ext cx="609600" cy="565445"/>
          </a:xfrm>
          <a:prstGeom prst="rect">
            <a:avLst/>
          </a:prstGeom>
          <a:solidFill>
            <a:srgbClr val="DF6A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3" name="Diagrama 2">
            <a:extLst>
              <a:ext uri="{FF2B5EF4-FFF2-40B4-BE49-F238E27FC236}">
                <a16:creationId xmlns:a16="http://schemas.microsoft.com/office/drawing/2014/main" id="{29D16C07-D999-4A18-A9DB-0E60C540DA5F}"/>
              </a:ext>
            </a:extLst>
          </p:cNvPr>
          <p:cNvGraphicFramePr/>
          <p:nvPr>
            <p:extLst>
              <p:ext uri="{D42A27DB-BD31-4B8C-83A1-F6EECF244321}">
                <p14:modId xmlns:p14="http://schemas.microsoft.com/office/powerpoint/2010/main" val="193409642"/>
              </p:ext>
            </p:extLst>
          </p:nvPr>
        </p:nvGraphicFramePr>
        <p:xfrm>
          <a:off x="902286" y="1133172"/>
          <a:ext cx="5919298" cy="521409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Imagem 10">
            <a:extLst>
              <a:ext uri="{FF2B5EF4-FFF2-40B4-BE49-F238E27FC236}">
                <a16:creationId xmlns:a16="http://schemas.microsoft.com/office/drawing/2014/main" id="{6E952F6E-7DF6-4036-846B-0FD3B57900AE}"/>
              </a:ext>
            </a:extLst>
          </p:cNvPr>
          <p:cNvPicPr>
            <a:picLocks noChangeAspect="1"/>
          </p:cNvPicPr>
          <p:nvPr/>
        </p:nvPicPr>
        <p:blipFill>
          <a:blip r:embed="rId9"/>
          <a:stretch>
            <a:fillRect/>
          </a:stretch>
        </p:blipFill>
        <p:spPr>
          <a:xfrm>
            <a:off x="9689431" y="6094017"/>
            <a:ext cx="2161811" cy="565445"/>
          </a:xfrm>
          <a:prstGeom prst="rect">
            <a:avLst/>
          </a:prstGeom>
        </p:spPr>
      </p:pic>
    </p:spTree>
    <p:extLst>
      <p:ext uri="{BB962C8B-B14F-4D97-AF65-F5344CB8AC3E}">
        <p14:creationId xmlns:p14="http://schemas.microsoft.com/office/powerpoint/2010/main" val="4178572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81A3A33-81A7-4A02-B589-A7F7A7F825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4" y="-267016"/>
            <a:ext cx="12182152" cy="8118929"/>
          </a:xfrm>
          <a:prstGeom prst="rect">
            <a:avLst/>
          </a:prstGeom>
          <a:noFill/>
          <a:extLst>
            <a:ext uri="{909E8E84-426E-40DD-AFC4-6F175D3DCCD1}">
              <a14:hiddenFill xmlns:a14="http://schemas.microsoft.com/office/drawing/2010/main">
                <a:solidFill>
                  <a:srgbClr val="FFFFFF"/>
                </a:solidFill>
              </a14:hiddenFill>
            </a:ext>
          </a:extLst>
        </p:spPr>
      </p:pic>
      <p:sp>
        <p:nvSpPr>
          <p:cNvPr id="12" name="Retângulo 11">
            <a:extLst>
              <a:ext uri="{FF2B5EF4-FFF2-40B4-BE49-F238E27FC236}">
                <a16:creationId xmlns:a16="http://schemas.microsoft.com/office/drawing/2014/main" id="{044700F4-4F69-4F9E-B1B5-EDC39FD4871F}"/>
              </a:ext>
            </a:extLst>
          </p:cNvPr>
          <p:cNvSpPr/>
          <p:nvPr/>
        </p:nvSpPr>
        <p:spPr>
          <a:xfrm>
            <a:off x="-78134" y="-136334"/>
            <a:ext cx="12321764" cy="7104164"/>
          </a:xfrm>
          <a:prstGeom prst="rect">
            <a:avLst/>
          </a:prstGeom>
          <a:solidFill>
            <a:srgbClr val="000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a:extLst>
              <a:ext uri="{FF2B5EF4-FFF2-40B4-BE49-F238E27FC236}">
                <a16:creationId xmlns:a16="http://schemas.microsoft.com/office/drawing/2014/main" id="{E9AD7831-1B6B-4894-A5B6-7BC72C215D66}"/>
              </a:ext>
            </a:extLst>
          </p:cNvPr>
          <p:cNvSpPr/>
          <p:nvPr/>
        </p:nvSpPr>
        <p:spPr>
          <a:xfrm>
            <a:off x="-3595" y="6306931"/>
            <a:ext cx="609600" cy="565445"/>
          </a:xfrm>
          <a:prstGeom prst="rect">
            <a:avLst/>
          </a:prstGeom>
          <a:solidFill>
            <a:srgbClr val="DF6A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15" name="Conector reto 14">
            <a:extLst>
              <a:ext uri="{FF2B5EF4-FFF2-40B4-BE49-F238E27FC236}">
                <a16:creationId xmlns:a16="http://schemas.microsoft.com/office/drawing/2014/main" id="{726F7FC1-BDE4-4278-BECF-1AF33B00D7A0}"/>
              </a:ext>
            </a:extLst>
          </p:cNvPr>
          <p:cNvCxnSpPr>
            <a:cxnSpLocks/>
          </p:cNvCxnSpPr>
          <p:nvPr/>
        </p:nvCxnSpPr>
        <p:spPr>
          <a:xfrm>
            <a:off x="301205" y="2396359"/>
            <a:ext cx="0" cy="3941430"/>
          </a:xfrm>
          <a:prstGeom prst="line">
            <a:avLst/>
          </a:prstGeom>
          <a:ln w="38100">
            <a:solidFill>
              <a:srgbClr val="DF6A3E"/>
            </a:solidFill>
          </a:ln>
        </p:spPr>
        <p:style>
          <a:lnRef idx="1">
            <a:schemeClr val="accent1"/>
          </a:lnRef>
          <a:fillRef idx="0">
            <a:schemeClr val="accent1"/>
          </a:fillRef>
          <a:effectRef idx="0">
            <a:schemeClr val="accent1"/>
          </a:effectRef>
          <a:fontRef idx="minor">
            <a:schemeClr val="tx1"/>
          </a:fontRef>
        </p:style>
      </p:cxnSp>
      <p:sp>
        <p:nvSpPr>
          <p:cNvPr id="16" name="Retângulo 15">
            <a:extLst>
              <a:ext uri="{FF2B5EF4-FFF2-40B4-BE49-F238E27FC236}">
                <a16:creationId xmlns:a16="http://schemas.microsoft.com/office/drawing/2014/main" id="{BA94D8A3-8959-498C-85C1-4996411AB54C}"/>
              </a:ext>
            </a:extLst>
          </p:cNvPr>
          <p:cNvSpPr/>
          <p:nvPr/>
        </p:nvSpPr>
        <p:spPr>
          <a:xfrm>
            <a:off x="11577476" y="358793"/>
            <a:ext cx="609600" cy="565445"/>
          </a:xfrm>
          <a:prstGeom prst="rect">
            <a:avLst/>
          </a:prstGeom>
          <a:solidFill>
            <a:srgbClr val="DF6A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16">
            <a:extLst>
              <a:ext uri="{FF2B5EF4-FFF2-40B4-BE49-F238E27FC236}">
                <a16:creationId xmlns:a16="http://schemas.microsoft.com/office/drawing/2014/main" id="{4F07B9BC-CA13-4FD3-92D1-315B477BB7C5}"/>
              </a:ext>
            </a:extLst>
          </p:cNvPr>
          <p:cNvSpPr/>
          <p:nvPr/>
        </p:nvSpPr>
        <p:spPr>
          <a:xfrm>
            <a:off x="11582400" y="1076638"/>
            <a:ext cx="609600" cy="565445"/>
          </a:xfrm>
          <a:prstGeom prst="rect">
            <a:avLst/>
          </a:prstGeom>
          <a:solidFill>
            <a:srgbClr val="DF6A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Retângulo 17">
            <a:extLst>
              <a:ext uri="{FF2B5EF4-FFF2-40B4-BE49-F238E27FC236}">
                <a16:creationId xmlns:a16="http://schemas.microsoft.com/office/drawing/2014/main" id="{E13F4EBC-0835-4D33-8CCE-5356B86BADFA}"/>
              </a:ext>
            </a:extLst>
          </p:cNvPr>
          <p:cNvSpPr/>
          <p:nvPr/>
        </p:nvSpPr>
        <p:spPr>
          <a:xfrm>
            <a:off x="11586039" y="1794483"/>
            <a:ext cx="609600" cy="565445"/>
          </a:xfrm>
          <a:prstGeom prst="rect">
            <a:avLst/>
          </a:prstGeom>
          <a:solidFill>
            <a:srgbClr val="DF6A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CaixaDeTexto 21">
            <a:extLst>
              <a:ext uri="{FF2B5EF4-FFF2-40B4-BE49-F238E27FC236}">
                <a16:creationId xmlns:a16="http://schemas.microsoft.com/office/drawing/2014/main" id="{26942FF1-59B5-49DC-AC20-DA5D6E344FEC}"/>
              </a:ext>
            </a:extLst>
          </p:cNvPr>
          <p:cNvSpPr txBox="1"/>
          <p:nvPr/>
        </p:nvSpPr>
        <p:spPr>
          <a:xfrm>
            <a:off x="6765336" y="2955862"/>
            <a:ext cx="5630693" cy="1323439"/>
          </a:xfrm>
          <a:prstGeom prst="rect">
            <a:avLst/>
          </a:prstGeom>
          <a:noFill/>
        </p:spPr>
        <p:txBody>
          <a:bodyPr wrap="square" rtlCol="0">
            <a:spAutoFit/>
          </a:bodyPr>
          <a:lstStyle/>
          <a:p>
            <a:r>
              <a:rPr lang="pt-BR" sz="8000" dirty="0">
                <a:solidFill>
                  <a:schemeClr val="bg1"/>
                </a:solidFill>
                <a:latin typeface="Franklin Gothic Book" panose="020B0503020102020204" pitchFamily="34" charset="0"/>
              </a:rPr>
              <a:t>ESTRESSE</a:t>
            </a:r>
          </a:p>
        </p:txBody>
      </p:sp>
      <p:graphicFrame>
        <p:nvGraphicFramePr>
          <p:cNvPr id="3" name="Diagrama 2">
            <a:extLst>
              <a:ext uri="{FF2B5EF4-FFF2-40B4-BE49-F238E27FC236}">
                <a16:creationId xmlns:a16="http://schemas.microsoft.com/office/drawing/2014/main" id="{29D16C07-D999-4A18-A9DB-0E60C540DA5F}"/>
              </a:ext>
            </a:extLst>
          </p:cNvPr>
          <p:cNvGraphicFramePr/>
          <p:nvPr>
            <p:extLst>
              <p:ext uri="{D42A27DB-BD31-4B8C-83A1-F6EECF244321}">
                <p14:modId xmlns:p14="http://schemas.microsoft.com/office/powerpoint/2010/main" val="4014040737"/>
              </p:ext>
            </p:extLst>
          </p:nvPr>
        </p:nvGraphicFramePr>
        <p:xfrm>
          <a:off x="902286" y="1133172"/>
          <a:ext cx="5919298" cy="521409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3" name="Imagem 12">
            <a:extLst>
              <a:ext uri="{FF2B5EF4-FFF2-40B4-BE49-F238E27FC236}">
                <a16:creationId xmlns:a16="http://schemas.microsoft.com/office/drawing/2014/main" id="{A21B7A25-CC1E-42F9-B536-5EE612007B25}"/>
              </a:ext>
            </a:extLst>
          </p:cNvPr>
          <p:cNvPicPr>
            <a:picLocks noChangeAspect="1"/>
          </p:cNvPicPr>
          <p:nvPr/>
        </p:nvPicPr>
        <p:blipFill>
          <a:blip r:embed="rId9"/>
          <a:stretch>
            <a:fillRect/>
          </a:stretch>
        </p:blipFill>
        <p:spPr>
          <a:xfrm>
            <a:off x="9689431" y="6094017"/>
            <a:ext cx="2161811" cy="565445"/>
          </a:xfrm>
          <a:prstGeom prst="rect">
            <a:avLst/>
          </a:prstGeom>
        </p:spPr>
      </p:pic>
    </p:spTree>
    <p:extLst>
      <p:ext uri="{BB962C8B-B14F-4D97-AF65-F5344CB8AC3E}">
        <p14:creationId xmlns:p14="http://schemas.microsoft.com/office/powerpoint/2010/main" val="707976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4C8CF7BC-5525-48D0-907F-CDAD11C226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5049"/>
            <a:ext cx="12192000" cy="7828395"/>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a:extLst>
              <a:ext uri="{FF2B5EF4-FFF2-40B4-BE49-F238E27FC236}">
                <a16:creationId xmlns:a16="http://schemas.microsoft.com/office/drawing/2014/main" id="{0AE99A1A-72DA-455F-B1E1-87B42A5E209D}"/>
              </a:ext>
            </a:extLst>
          </p:cNvPr>
          <p:cNvSpPr/>
          <p:nvPr/>
        </p:nvSpPr>
        <p:spPr>
          <a:xfrm>
            <a:off x="-126123" y="-79064"/>
            <a:ext cx="12321764" cy="7104164"/>
          </a:xfrm>
          <a:prstGeom prst="rect">
            <a:avLst/>
          </a:prstGeom>
          <a:solidFill>
            <a:srgbClr val="000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7">
            <a:extLst>
              <a:ext uri="{FF2B5EF4-FFF2-40B4-BE49-F238E27FC236}">
                <a16:creationId xmlns:a16="http://schemas.microsoft.com/office/drawing/2014/main" id="{CE2DD6A9-B9B1-488D-A14F-889D7A09EF21}"/>
              </a:ext>
            </a:extLst>
          </p:cNvPr>
          <p:cNvSpPr/>
          <p:nvPr/>
        </p:nvSpPr>
        <p:spPr>
          <a:xfrm>
            <a:off x="-3595" y="6274847"/>
            <a:ext cx="609600" cy="565445"/>
          </a:xfrm>
          <a:prstGeom prst="rect">
            <a:avLst/>
          </a:prstGeom>
          <a:solidFill>
            <a:srgbClr val="C54268"/>
          </a:solidFill>
          <a:ln>
            <a:solidFill>
              <a:srgbClr val="C542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9" name="Conector reto 8">
            <a:extLst>
              <a:ext uri="{FF2B5EF4-FFF2-40B4-BE49-F238E27FC236}">
                <a16:creationId xmlns:a16="http://schemas.microsoft.com/office/drawing/2014/main" id="{767390E1-BDF9-48CE-8EBF-EE76F576C6F4}"/>
              </a:ext>
            </a:extLst>
          </p:cNvPr>
          <p:cNvCxnSpPr>
            <a:cxnSpLocks/>
          </p:cNvCxnSpPr>
          <p:nvPr/>
        </p:nvCxnSpPr>
        <p:spPr>
          <a:xfrm>
            <a:off x="301205" y="2396359"/>
            <a:ext cx="0" cy="3941430"/>
          </a:xfrm>
          <a:prstGeom prst="line">
            <a:avLst/>
          </a:prstGeom>
          <a:ln w="38100">
            <a:solidFill>
              <a:srgbClr val="C54268"/>
            </a:solidFill>
          </a:ln>
        </p:spPr>
        <p:style>
          <a:lnRef idx="1">
            <a:schemeClr val="accent1"/>
          </a:lnRef>
          <a:fillRef idx="0">
            <a:schemeClr val="accent1"/>
          </a:fillRef>
          <a:effectRef idx="0">
            <a:schemeClr val="accent1"/>
          </a:effectRef>
          <a:fontRef idx="minor">
            <a:schemeClr val="tx1"/>
          </a:fontRef>
        </p:style>
      </p:cxnSp>
      <p:sp>
        <p:nvSpPr>
          <p:cNvPr id="10" name="Retângulo 9">
            <a:extLst>
              <a:ext uri="{FF2B5EF4-FFF2-40B4-BE49-F238E27FC236}">
                <a16:creationId xmlns:a16="http://schemas.microsoft.com/office/drawing/2014/main" id="{74B46F18-E852-4160-824A-67A869297542}"/>
              </a:ext>
            </a:extLst>
          </p:cNvPr>
          <p:cNvSpPr/>
          <p:nvPr/>
        </p:nvSpPr>
        <p:spPr>
          <a:xfrm>
            <a:off x="11364494" y="0"/>
            <a:ext cx="609600" cy="565445"/>
          </a:xfrm>
          <a:prstGeom prst="rect">
            <a:avLst/>
          </a:prstGeom>
          <a:solidFill>
            <a:srgbClr val="C54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Retângulo 10">
            <a:extLst>
              <a:ext uri="{FF2B5EF4-FFF2-40B4-BE49-F238E27FC236}">
                <a16:creationId xmlns:a16="http://schemas.microsoft.com/office/drawing/2014/main" id="{C58B1E51-C522-4413-9124-292F2C0E2BAB}"/>
              </a:ext>
            </a:extLst>
          </p:cNvPr>
          <p:cNvSpPr/>
          <p:nvPr/>
        </p:nvSpPr>
        <p:spPr>
          <a:xfrm>
            <a:off x="9702200" y="-6171"/>
            <a:ext cx="609600" cy="565445"/>
          </a:xfrm>
          <a:prstGeom prst="rect">
            <a:avLst/>
          </a:prstGeom>
          <a:solidFill>
            <a:srgbClr val="C54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Retângulo 11">
            <a:extLst>
              <a:ext uri="{FF2B5EF4-FFF2-40B4-BE49-F238E27FC236}">
                <a16:creationId xmlns:a16="http://schemas.microsoft.com/office/drawing/2014/main" id="{7E0C1896-C423-45C0-A482-38CE090F4BAD}"/>
              </a:ext>
            </a:extLst>
          </p:cNvPr>
          <p:cNvSpPr/>
          <p:nvPr/>
        </p:nvSpPr>
        <p:spPr>
          <a:xfrm>
            <a:off x="10533347" y="0"/>
            <a:ext cx="609600" cy="565445"/>
          </a:xfrm>
          <a:prstGeom prst="rect">
            <a:avLst/>
          </a:prstGeom>
          <a:solidFill>
            <a:srgbClr val="C54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A283196B-B310-4595-82D8-22CD079EAC6E}"/>
              </a:ext>
            </a:extLst>
          </p:cNvPr>
          <p:cNvSpPr/>
          <p:nvPr/>
        </p:nvSpPr>
        <p:spPr>
          <a:xfrm>
            <a:off x="3335083" y="2705725"/>
            <a:ext cx="5521833" cy="1446550"/>
          </a:xfrm>
          <a:prstGeom prst="rect">
            <a:avLst/>
          </a:prstGeom>
        </p:spPr>
        <p:txBody>
          <a:bodyPr wrap="none">
            <a:spAutoFit/>
          </a:bodyPr>
          <a:lstStyle/>
          <a:p>
            <a:pPr lvl="0"/>
            <a:r>
              <a:rPr lang="pt-BR" sz="8800" dirty="0">
                <a:solidFill>
                  <a:prstClr val="white"/>
                </a:solidFill>
                <a:latin typeface="Franklin Gothic Book" panose="020B0503020102020204" pitchFamily="34" charset="0"/>
              </a:rPr>
              <a:t>INCERTEZA</a:t>
            </a:r>
          </a:p>
        </p:txBody>
      </p:sp>
      <p:pic>
        <p:nvPicPr>
          <p:cNvPr id="13" name="Imagem 12">
            <a:extLst>
              <a:ext uri="{FF2B5EF4-FFF2-40B4-BE49-F238E27FC236}">
                <a16:creationId xmlns:a16="http://schemas.microsoft.com/office/drawing/2014/main" id="{C1FCF404-60AC-470D-BBC5-C1D7FB938EE4}"/>
              </a:ext>
            </a:extLst>
          </p:cNvPr>
          <p:cNvPicPr>
            <a:picLocks noChangeAspect="1"/>
          </p:cNvPicPr>
          <p:nvPr/>
        </p:nvPicPr>
        <p:blipFill>
          <a:blip r:embed="rId4"/>
          <a:stretch>
            <a:fillRect/>
          </a:stretch>
        </p:blipFill>
        <p:spPr>
          <a:xfrm>
            <a:off x="9689431" y="6094017"/>
            <a:ext cx="2161811" cy="565445"/>
          </a:xfrm>
          <a:prstGeom prst="rect">
            <a:avLst/>
          </a:prstGeom>
        </p:spPr>
      </p:pic>
    </p:spTree>
    <p:extLst>
      <p:ext uri="{BB962C8B-B14F-4D97-AF65-F5344CB8AC3E}">
        <p14:creationId xmlns:p14="http://schemas.microsoft.com/office/powerpoint/2010/main" val="3723842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m para ansiedade">
            <a:extLst>
              <a:ext uri="{FF2B5EF4-FFF2-40B4-BE49-F238E27FC236}">
                <a16:creationId xmlns:a16="http://schemas.microsoft.com/office/drawing/2014/main" id="{63C6042E-0F54-4ACF-A74B-72E1EC42CA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6" y="0"/>
            <a:ext cx="12187243" cy="7312346"/>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a:extLst>
              <a:ext uri="{FF2B5EF4-FFF2-40B4-BE49-F238E27FC236}">
                <a16:creationId xmlns:a16="http://schemas.microsoft.com/office/drawing/2014/main" id="{13810C08-C0C6-4B54-9A49-AE91475A7064}"/>
              </a:ext>
            </a:extLst>
          </p:cNvPr>
          <p:cNvSpPr/>
          <p:nvPr/>
        </p:nvSpPr>
        <p:spPr>
          <a:xfrm>
            <a:off x="-67931" y="-221451"/>
            <a:ext cx="12321764" cy="7104164"/>
          </a:xfrm>
          <a:prstGeom prst="rect">
            <a:avLst/>
          </a:prstGeom>
          <a:solidFill>
            <a:srgbClr val="00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tângulo 7">
            <a:extLst>
              <a:ext uri="{FF2B5EF4-FFF2-40B4-BE49-F238E27FC236}">
                <a16:creationId xmlns:a16="http://schemas.microsoft.com/office/drawing/2014/main" id="{98C227E7-542F-4AB7-BB76-ED589683CDDD}"/>
              </a:ext>
            </a:extLst>
          </p:cNvPr>
          <p:cNvSpPr/>
          <p:nvPr/>
        </p:nvSpPr>
        <p:spPr>
          <a:xfrm>
            <a:off x="11582400" y="1"/>
            <a:ext cx="609600" cy="565445"/>
          </a:xfrm>
          <a:prstGeom prst="rect">
            <a:avLst/>
          </a:prstGeom>
          <a:solidFill>
            <a:srgbClr val="F1B411"/>
          </a:solidFill>
          <a:ln>
            <a:solidFill>
              <a:srgbClr val="B327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Conector reto 8">
            <a:extLst>
              <a:ext uri="{FF2B5EF4-FFF2-40B4-BE49-F238E27FC236}">
                <a16:creationId xmlns:a16="http://schemas.microsoft.com/office/drawing/2014/main" id="{E3A75161-2888-4E89-BA39-A1F7B2DA38F2}"/>
              </a:ext>
            </a:extLst>
          </p:cNvPr>
          <p:cNvCxnSpPr>
            <a:cxnSpLocks/>
          </p:cNvCxnSpPr>
          <p:nvPr/>
        </p:nvCxnSpPr>
        <p:spPr>
          <a:xfrm>
            <a:off x="11899371" y="565445"/>
            <a:ext cx="0" cy="5177629"/>
          </a:xfrm>
          <a:prstGeom prst="line">
            <a:avLst/>
          </a:prstGeom>
          <a:ln w="38100">
            <a:solidFill>
              <a:srgbClr val="F1B411"/>
            </a:solidFill>
          </a:ln>
        </p:spPr>
        <p:style>
          <a:lnRef idx="1">
            <a:schemeClr val="accent1"/>
          </a:lnRef>
          <a:fillRef idx="0">
            <a:schemeClr val="accent1"/>
          </a:fillRef>
          <a:effectRef idx="0">
            <a:schemeClr val="accent1"/>
          </a:effectRef>
          <a:fontRef idx="minor">
            <a:schemeClr val="tx1"/>
          </a:fontRef>
        </p:style>
      </p:cxnSp>
      <p:sp>
        <p:nvSpPr>
          <p:cNvPr id="11" name="Retângulo 10">
            <a:extLst>
              <a:ext uri="{FF2B5EF4-FFF2-40B4-BE49-F238E27FC236}">
                <a16:creationId xmlns:a16="http://schemas.microsoft.com/office/drawing/2014/main" id="{1A3257B6-8631-46C1-B036-48995C85F6EC}"/>
              </a:ext>
            </a:extLst>
          </p:cNvPr>
          <p:cNvSpPr/>
          <p:nvPr/>
        </p:nvSpPr>
        <p:spPr>
          <a:xfrm>
            <a:off x="10842" y="4090929"/>
            <a:ext cx="609600" cy="565445"/>
          </a:xfrm>
          <a:prstGeom prst="rect">
            <a:avLst/>
          </a:prstGeom>
          <a:solidFill>
            <a:srgbClr val="F1B4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tângulo 11">
            <a:extLst>
              <a:ext uri="{FF2B5EF4-FFF2-40B4-BE49-F238E27FC236}">
                <a16:creationId xmlns:a16="http://schemas.microsoft.com/office/drawing/2014/main" id="{3806AFB0-2C1C-4F92-95E3-4263AC6C225B}"/>
              </a:ext>
            </a:extLst>
          </p:cNvPr>
          <p:cNvSpPr/>
          <p:nvPr/>
        </p:nvSpPr>
        <p:spPr>
          <a:xfrm>
            <a:off x="0" y="4808774"/>
            <a:ext cx="609600" cy="565445"/>
          </a:xfrm>
          <a:prstGeom prst="rect">
            <a:avLst/>
          </a:prstGeom>
          <a:solidFill>
            <a:srgbClr val="F1B4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tângulo 12">
            <a:extLst>
              <a:ext uri="{FF2B5EF4-FFF2-40B4-BE49-F238E27FC236}">
                <a16:creationId xmlns:a16="http://schemas.microsoft.com/office/drawing/2014/main" id="{E7BE0B96-A0F4-4989-A744-8BC67CBC71E4}"/>
              </a:ext>
            </a:extLst>
          </p:cNvPr>
          <p:cNvSpPr/>
          <p:nvPr/>
        </p:nvSpPr>
        <p:spPr>
          <a:xfrm>
            <a:off x="3639" y="5526619"/>
            <a:ext cx="609600" cy="565445"/>
          </a:xfrm>
          <a:prstGeom prst="rect">
            <a:avLst/>
          </a:prstGeom>
          <a:solidFill>
            <a:srgbClr val="F1B4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m 13">
            <a:extLst>
              <a:ext uri="{FF2B5EF4-FFF2-40B4-BE49-F238E27FC236}">
                <a16:creationId xmlns:a16="http://schemas.microsoft.com/office/drawing/2014/main" id="{E3FEE672-2D3F-47E8-9285-20DDD5737EB5}"/>
              </a:ext>
            </a:extLst>
          </p:cNvPr>
          <p:cNvPicPr>
            <a:picLocks noChangeAspect="1"/>
          </p:cNvPicPr>
          <p:nvPr/>
        </p:nvPicPr>
        <p:blipFill>
          <a:blip r:embed="rId4"/>
          <a:stretch>
            <a:fillRect/>
          </a:stretch>
        </p:blipFill>
        <p:spPr>
          <a:xfrm>
            <a:off x="9689431" y="6094017"/>
            <a:ext cx="2161811" cy="565445"/>
          </a:xfrm>
          <a:prstGeom prst="rect">
            <a:avLst/>
          </a:prstGeom>
        </p:spPr>
      </p:pic>
      <p:sp>
        <p:nvSpPr>
          <p:cNvPr id="21" name="Retângulo 20">
            <a:extLst>
              <a:ext uri="{FF2B5EF4-FFF2-40B4-BE49-F238E27FC236}">
                <a16:creationId xmlns:a16="http://schemas.microsoft.com/office/drawing/2014/main" id="{18946159-8223-48FB-8A68-E4E55C86F999}"/>
              </a:ext>
            </a:extLst>
          </p:cNvPr>
          <p:cNvSpPr/>
          <p:nvPr/>
        </p:nvSpPr>
        <p:spPr>
          <a:xfrm>
            <a:off x="3228933" y="2607356"/>
            <a:ext cx="5734134" cy="1446550"/>
          </a:xfrm>
          <a:prstGeom prst="rect">
            <a:avLst/>
          </a:prstGeom>
        </p:spPr>
        <p:txBody>
          <a:bodyPr wrap="none">
            <a:spAutoFit/>
          </a:bodyPr>
          <a:lstStyle/>
          <a:p>
            <a:pPr lvl="0"/>
            <a:r>
              <a:rPr lang="pt-BR" sz="8800" dirty="0">
                <a:solidFill>
                  <a:prstClr val="white"/>
                </a:solidFill>
                <a:latin typeface="Franklin Gothic Book" panose="020B0503020102020204" pitchFamily="34" charset="0"/>
              </a:rPr>
              <a:t>ANSIEDADE</a:t>
            </a:r>
          </a:p>
        </p:txBody>
      </p:sp>
    </p:spTree>
    <p:extLst>
      <p:ext uri="{BB962C8B-B14F-4D97-AF65-F5344CB8AC3E}">
        <p14:creationId xmlns:p14="http://schemas.microsoft.com/office/powerpoint/2010/main" val="4240473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B6AF9B21-2A0A-45A3-8E50-E56A1AC6735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0" y="-380964"/>
            <a:ext cx="12192000" cy="7270768"/>
          </a:xfrm>
          <a:prstGeom prst="rect">
            <a:avLst/>
          </a:prstGeom>
          <a:noFill/>
          <a:extLst>
            <a:ext uri="{909E8E84-426E-40DD-AFC4-6F175D3DCCD1}">
              <a14:hiddenFill xmlns:a14="http://schemas.microsoft.com/office/drawing/2010/main">
                <a:solidFill>
                  <a:srgbClr val="FFFFFF"/>
                </a:solidFill>
              </a14:hiddenFill>
            </a:ext>
          </a:extLst>
        </p:spPr>
      </p:pic>
      <p:sp>
        <p:nvSpPr>
          <p:cNvPr id="12" name="Retângulo 11">
            <a:extLst>
              <a:ext uri="{FF2B5EF4-FFF2-40B4-BE49-F238E27FC236}">
                <a16:creationId xmlns:a16="http://schemas.microsoft.com/office/drawing/2014/main" id="{E4FECC6A-AF31-4C67-8FD3-745D647E040D}"/>
              </a:ext>
            </a:extLst>
          </p:cNvPr>
          <p:cNvSpPr/>
          <p:nvPr/>
        </p:nvSpPr>
        <p:spPr>
          <a:xfrm>
            <a:off x="-64882" y="-185709"/>
            <a:ext cx="12321764" cy="7104164"/>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2965018D-AD62-4BFB-95E3-39618B4E87AC}"/>
              </a:ext>
            </a:extLst>
          </p:cNvPr>
          <p:cNvSpPr/>
          <p:nvPr/>
        </p:nvSpPr>
        <p:spPr>
          <a:xfrm>
            <a:off x="12171" y="6292555"/>
            <a:ext cx="609600" cy="565445"/>
          </a:xfrm>
          <a:prstGeom prst="rect">
            <a:avLst/>
          </a:prstGeom>
          <a:solidFill>
            <a:srgbClr val="F1B411"/>
          </a:solidFill>
          <a:ln>
            <a:solidFill>
              <a:srgbClr val="F1B4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Conector reto 6">
            <a:extLst>
              <a:ext uri="{FF2B5EF4-FFF2-40B4-BE49-F238E27FC236}">
                <a16:creationId xmlns:a16="http://schemas.microsoft.com/office/drawing/2014/main" id="{57387AB9-E77A-4D6F-9786-7C49767922D6}"/>
              </a:ext>
            </a:extLst>
          </p:cNvPr>
          <p:cNvCxnSpPr>
            <a:cxnSpLocks/>
          </p:cNvCxnSpPr>
          <p:nvPr/>
        </p:nvCxnSpPr>
        <p:spPr>
          <a:xfrm>
            <a:off x="316971" y="1158999"/>
            <a:ext cx="0" cy="5177629"/>
          </a:xfrm>
          <a:prstGeom prst="line">
            <a:avLst/>
          </a:prstGeom>
          <a:ln w="38100">
            <a:solidFill>
              <a:srgbClr val="F1B411"/>
            </a:solidFill>
          </a:ln>
        </p:spPr>
        <p:style>
          <a:lnRef idx="1">
            <a:schemeClr val="accent1"/>
          </a:lnRef>
          <a:fillRef idx="0">
            <a:schemeClr val="accent1"/>
          </a:fillRef>
          <a:effectRef idx="0">
            <a:schemeClr val="accent1"/>
          </a:effectRef>
          <a:fontRef idx="minor">
            <a:schemeClr val="tx1"/>
          </a:fontRef>
        </p:style>
      </p:cxnSp>
      <p:sp>
        <p:nvSpPr>
          <p:cNvPr id="8" name="Retângulo 7">
            <a:extLst>
              <a:ext uri="{FF2B5EF4-FFF2-40B4-BE49-F238E27FC236}">
                <a16:creationId xmlns:a16="http://schemas.microsoft.com/office/drawing/2014/main" id="{58C6381A-F232-4A87-942B-A54A38185289}"/>
              </a:ext>
            </a:extLst>
          </p:cNvPr>
          <p:cNvSpPr/>
          <p:nvPr/>
        </p:nvSpPr>
        <p:spPr>
          <a:xfrm>
            <a:off x="11364494" y="0"/>
            <a:ext cx="609600" cy="565445"/>
          </a:xfrm>
          <a:prstGeom prst="rect">
            <a:avLst/>
          </a:prstGeom>
          <a:solidFill>
            <a:srgbClr val="F1B4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E2CF9D07-974F-4CA8-AFB1-266DF91501D0}"/>
              </a:ext>
            </a:extLst>
          </p:cNvPr>
          <p:cNvSpPr/>
          <p:nvPr/>
        </p:nvSpPr>
        <p:spPr>
          <a:xfrm>
            <a:off x="10560452" y="0"/>
            <a:ext cx="609600" cy="565445"/>
          </a:xfrm>
          <a:prstGeom prst="rect">
            <a:avLst/>
          </a:prstGeom>
          <a:solidFill>
            <a:srgbClr val="F1B4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E09795F9-0E5A-4A14-BD20-EF8C8C8D7B94}"/>
              </a:ext>
            </a:extLst>
          </p:cNvPr>
          <p:cNvSpPr/>
          <p:nvPr/>
        </p:nvSpPr>
        <p:spPr>
          <a:xfrm>
            <a:off x="9756410" y="0"/>
            <a:ext cx="609600" cy="565445"/>
          </a:xfrm>
          <a:prstGeom prst="rect">
            <a:avLst/>
          </a:prstGeom>
          <a:solidFill>
            <a:srgbClr val="F1B4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aixaDeTexto 12">
            <a:extLst>
              <a:ext uri="{FF2B5EF4-FFF2-40B4-BE49-F238E27FC236}">
                <a16:creationId xmlns:a16="http://schemas.microsoft.com/office/drawing/2014/main" id="{41B1D10E-1CC8-4491-ABD9-98627ABE19D6}"/>
              </a:ext>
            </a:extLst>
          </p:cNvPr>
          <p:cNvSpPr txBox="1"/>
          <p:nvPr/>
        </p:nvSpPr>
        <p:spPr>
          <a:xfrm>
            <a:off x="948847" y="1221704"/>
            <a:ext cx="8698732" cy="1754326"/>
          </a:xfrm>
          <a:prstGeom prst="rect">
            <a:avLst/>
          </a:prstGeom>
          <a:noFill/>
        </p:spPr>
        <p:txBody>
          <a:bodyPr wrap="square" rtlCol="0">
            <a:spAutoFit/>
          </a:bodyPr>
          <a:lstStyle/>
          <a:p>
            <a:r>
              <a:rPr lang="pt-BR" sz="5400" dirty="0">
                <a:solidFill>
                  <a:srgbClr val="F1B411"/>
                </a:solidFill>
                <a:latin typeface="Franklin Gothic Heavy" panose="020B0903020102020204" pitchFamily="34" charset="0"/>
              </a:rPr>
              <a:t>Nosso cérebro está numa constante busca por</a:t>
            </a:r>
          </a:p>
        </p:txBody>
      </p:sp>
      <p:sp>
        <p:nvSpPr>
          <p:cNvPr id="14" name="Retângulo 13">
            <a:extLst>
              <a:ext uri="{FF2B5EF4-FFF2-40B4-BE49-F238E27FC236}">
                <a16:creationId xmlns:a16="http://schemas.microsoft.com/office/drawing/2014/main" id="{FEC1F655-1831-4501-ADA5-BBD2FFD2BA98}"/>
              </a:ext>
            </a:extLst>
          </p:cNvPr>
          <p:cNvSpPr/>
          <p:nvPr/>
        </p:nvSpPr>
        <p:spPr>
          <a:xfrm>
            <a:off x="875458" y="2724572"/>
            <a:ext cx="6831742" cy="1446550"/>
          </a:xfrm>
          <a:prstGeom prst="rect">
            <a:avLst/>
          </a:prstGeom>
        </p:spPr>
        <p:txBody>
          <a:bodyPr wrap="none">
            <a:spAutoFit/>
          </a:bodyPr>
          <a:lstStyle/>
          <a:p>
            <a:pPr lvl="0"/>
            <a:r>
              <a:rPr lang="pt-BR" sz="8800" dirty="0">
                <a:solidFill>
                  <a:prstClr val="white"/>
                </a:solidFill>
                <a:latin typeface="Franklin Gothic Book" panose="020B0503020102020204" pitchFamily="34" charset="0"/>
              </a:rPr>
              <a:t>HOMEOSTASE</a:t>
            </a:r>
          </a:p>
        </p:txBody>
      </p:sp>
      <p:pic>
        <p:nvPicPr>
          <p:cNvPr id="11" name="Imagem 10">
            <a:extLst>
              <a:ext uri="{FF2B5EF4-FFF2-40B4-BE49-F238E27FC236}">
                <a16:creationId xmlns:a16="http://schemas.microsoft.com/office/drawing/2014/main" id="{3F863A83-7B51-418E-8BFB-C72BA80B9484}"/>
              </a:ext>
            </a:extLst>
          </p:cNvPr>
          <p:cNvPicPr>
            <a:picLocks noChangeAspect="1"/>
          </p:cNvPicPr>
          <p:nvPr/>
        </p:nvPicPr>
        <p:blipFill>
          <a:blip r:embed="rId5"/>
          <a:stretch>
            <a:fillRect/>
          </a:stretch>
        </p:blipFill>
        <p:spPr>
          <a:xfrm>
            <a:off x="9689431" y="6094017"/>
            <a:ext cx="2161811" cy="565445"/>
          </a:xfrm>
          <a:prstGeom prst="rect">
            <a:avLst/>
          </a:prstGeom>
        </p:spPr>
      </p:pic>
    </p:spTree>
    <p:extLst>
      <p:ext uri="{BB962C8B-B14F-4D97-AF65-F5344CB8AC3E}">
        <p14:creationId xmlns:p14="http://schemas.microsoft.com/office/powerpoint/2010/main" val="637114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sultado de imagem para educação">
            <a:extLst>
              <a:ext uri="{FF2B5EF4-FFF2-40B4-BE49-F238E27FC236}">
                <a16:creationId xmlns:a16="http://schemas.microsoft.com/office/drawing/2014/main" id="{0E66E80B-2A04-444A-B45C-856C00C4EF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332" y="-273639"/>
            <a:ext cx="12544185" cy="7254721"/>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a:extLst>
              <a:ext uri="{FF2B5EF4-FFF2-40B4-BE49-F238E27FC236}">
                <a16:creationId xmlns:a16="http://schemas.microsoft.com/office/drawing/2014/main" id="{0AE99A1A-72DA-455F-B1E1-87B42A5E209D}"/>
              </a:ext>
            </a:extLst>
          </p:cNvPr>
          <p:cNvSpPr/>
          <p:nvPr/>
        </p:nvSpPr>
        <p:spPr>
          <a:xfrm>
            <a:off x="-18661" y="-123082"/>
            <a:ext cx="12321764" cy="7104164"/>
          </a:xfrm>
          <a:prstGeom prst="rect">
            <a:avLst/>
          </a:prstGeom>
          <a:solidFill>
            <a:srgbClr val="000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7">
            <a:extLst>
              <a:ext uri="{FF2B5EF4-FFF2-40B4-BE49-F238E27FC236}">
                <a16:creationId xmlns:a16="http://schemas.microsoft.com/office/drawing/2014/main" id="{CE2DD6A9-B9B1-488D-A14F-889D7A09EF21}"/>
              </a:ext>
            </a:extLst>
          </p:cNvPr>
          <p:cNvSpPr/>
          <p:nvPr/>
        </p:nvSpPr>
        <p:spPr>
          <a:xfrm>
            <a:off x="-3595" y="6274847"/>
            <a:ext cx="609600" cy="565445"/>
          </a:xfrm>
          <a:prstGeom prst="rect">
            <a:avLst/>
          </a:prstGeom>
          <a:solidFill>
            <a:srgbClr val="C54268"/>
          </a:solidFill>
          <a:ln>
            <a:solidFill>
              <a:srgbClr val="C542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9" name="Conector reto 8">
            <a:extLst>
              <a:ext uri="{FF2B5EF4-FFF2-40B4-BE49-F238E27FC236}">
                <a16:creationId xmlns:a16="http://schemas.microsoft.com/office/drawing/2014/main" id="{767390E1-BDF9-48CE-8EBF-EE76F576C6F4}"/>
              </a:ext>
            </a:extLst>
          </p:cNvPr>
          <p:cNvCxnSpPr>
            <a:cxnSpLocks/>
          </p:cNvCxnSpPr>
          <p:nvPr/>
        </p:nvCxnSpPr>
        <p:spPr>
          <a:xfrm>
            <a:off x="301205" y="2396359"/>
            <a:ext cx="0" cy="3941430"/>
          </a:xfrm>
          <a:prstGeom prst="line">
            <a:avLst/>
          </a:prstGeom>
          <a:ln w="38100">
            <a:solidFill>
              <a:srgbClr val="C54268"/>
            </a:solidFill>
          </a:ln>
        </p:spPr>
        <p:style>
          <a:lnRef idx="1">
            <a:schemeClr val="accent1"/>
          </a:lnRef>
          <a:fillRef idx="0">
            <a:schemeClr val="accent1"/>
          </a:fillRef>
          <a:effectRef idx="0">
            <a:schemeClr val="accent1"/>
          </a:effectRef>
          <a:fontRef idx="minor">
            <a:schemeClr val="tx1"/>
          </a:fontRef>
        </p:style>
      </p:cxnSp>
      <p:sp>
        <p:nvSpPr>
          <p:cNvPr id="10" name="Retângulo 9">
            <a:extLst>
              <a:ext uri="{FF2B5EF4-FFF2-40B4-BE49-F238E27FC236}">
                <a16:creationId xmlns:a16="http://schemas.microsoft.com/office/drawing/2014/main" id="{74B46F18-E852-4160-824A-67A869297542}"/>
              </a:ext>
            </a:extLst>
          </p:cNvPr>
          <p:cNvSpPr/>
          <p:nvPr/>
        </p:nvSpPr>
        <p:spPr>
          <a:xfrm>
            <a:off x="11364494" y="0"/>
            <a:ext cx="609600" cy="565445"/>
          </a:xfrm>
          <a:prstGeom prst="rect">
            <a:avLst/>
          </a:prstGeom>
          <a:solidFill>
            <a:srgbClr val="C54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Retângulo 10">
            <a:extLst>
              <a:ext uri="{FF2B5EF4-FFF2-40B4-BE49-F238E27FC236}">
                <a16:creationId xmlns:a16="http://schemas.microsoft.com/office/drawing/2014/main" id="{C58B1E51-C522-4413-9124-292F2C0E2BAB}"/>
              </a:ext>
            </a:extLst>
          </p:cNvPr>
          <p:cNvSpPr/>
          <p:nvPr/>
        </p:nvSpPr>
        <p:spPr>
          <a:xfrm>
            <a:off x="9702200" y="-6171"/>
            <a:ext cx="609600" cy="565445"/>
          </a:xfrm>
          <a:prstGeom prst="rect">
            <a:avLst/>
          </a:prstGeom>
          <a:solidFill>
            <a:srgbClr val="C54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Retângulo 11">
            <a:extLst>
              <a:ext uri="{FF2B5EF4-FFF2-40B4-BE49-F238E27FC236}">
                <a16:creationId xmlns:a16="http://schemas.microsoft.com/office/drawing/2014/main" id="{7E0C1896-C423-45C0-A482-38CE090F4BAD}"/>
              </a:ext>
            </a:extLst>
          </p:cNvPr>
          <p:cNvSpPr/>
          <p:nvPr/>
        </p:nvSpPr>
        <p:spPr>
          <a:xfrm>
            <a:off x="10533347" y="0"/>
            <a:ext cx="609600" cy="565445"/>
          </a:xfrm>
          <a:prstGeom prst="rect">
            <a:avLst/>
          </a:prstGeom>
          <a:solidFill>
            <a:srgbClr val="C54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A283196B-B310-4595-82D8-22CD079EAC6E}"/>
              </a:ext>
            </a:extLst>
          </p:cNvPr>
          <p:cNvSpPr/>
          <p:nvPr/>
        </p:nvSpPr>
        <p:spPr>
          <a:xfrm>
            <a:off x="3335083" y="2705725"/>
            <a:ext cx="5083892" cy="1446550"/>
          </a:xfrm>
          <a:prstGeom prst="rect">
            <a:avLst/>
          </a:prstGeom>
        </p:spPr>
        <p:txBody>
          <a:bodyPr wrap="none">
            <a:spAutoFit/>
          </a:bodyPr>
          <a:lstStyle/>
          <a:p>
            <a:pPr lvl="0"/>
            <a:r>
              <a:rPr lang="pt-BR" sz="8800" dirty="0">
                <a:solidFill>
                  <a:prstClr val="white"/>
                </a:solidFill>
                <a:latin typeface="Franklin Gothic Book" panose="020B0503020102020204" pitchFamily="34" charset="0"/>
              </a:rPr>
              <a:t>CULTURAL</a:t>
            </a:r>
          </a:p>
        </p:txBody>
      </p:sp>
      <p:sp>
        <p:nvSpPr>
          <p:cNvPr id="13" name="CaixaDeTexto 12">
            <a:extLst>
              <a:ext uri="{FF2B5EF4-FFF2-40B4-BE49-F238E27FC236}">
                <a16:creationId xmlns:a16="http://schemas.microsoft.com/office/drawing/2014/main" id="{861DE5F1-CAFB-464B-B35D-AB65B751066D}"/>
              </a:ext>
            </a:extLst>
          </p:cNvPr>
          <p:cNvSpPr txBox="1"/>
          <p:nvPr/>
        </p:nvSpPr>
        <p:spPr>
          <a:xfrm>
            <a:off x="1527663" y="2161449"/>
            <a:ext cx="8698732" cy="923330"/>
          </a:xfrm>
          <a:prstGeom prst="rect">
            <a:avLst/>
          </a:prstGeom>
          <a:noFill/>
        </p:spPr>
        <p:txBody>
          <a:bodyPr wrap="square" rtlCol="0">
            <a:spAutoFit/>
          </a:bodyPr>
          <a:lstStyle/>
          <a:p>
            <a:pPr algn="ctr"/>
            <a:r>
              <a:rPr lang="pt-BR" sz="5400" dirty="0">
                <a:solidFill>
                  <a:srgbClr val="C54268"/>
                </a:solidFill>
                <a:latin typeface="Franklin Gothic Heavy" panose="020B0903020102020204" pitchFamily="34" charset="0"/>
              </a:rPr>
              <a:t>Mudança</a:t>
            </a:r>
          </a:p>
        </p:txBody>
      </p:sp>
      <p:pic>
        <p:nvPicPr>
          <p:cNvPr id="16" name="Imagem 15">
            <a:extLst>
              <a:ext uri="{FF2B5EF4-FFF2-40B4-BE49-F238E27FC236}">
                <a16:creationId xmlns:a16="http://schemas.microsoft.com/office/drawing/2014/main" id="{27313D37-2402-40D5-B021-1D5E73C752C1}"/>
              </a:ext>
            </a:extLst>
          </p:cNvPr>
          <p:cNvPicPr>
            <a:picLocks noChangeAspect="1"/>
          </p:cNvPicPr>
          <p:nvPr/>
        </p:nvPicPr>
        <p:blipFill>
          <a:blip r:embed="rId4"/>
          <a:stretch>
            <a:fillRect/>
          </a:stretch>
        </p:blipFill>
        <p:spPr>
          <a:xfrm>
            <a:off x="9689431" y="6094017"/>
            <a:ext cx="2161811" cy="565445"/>
          </a:xfrm>
          <a:prstGeom prst="rect">
            <a:avLst/>
          </a:prstGeom>
        </p:spPr>
      </p:pic>
    </p:spTree>
    <p:extLst>
      <p:ext uri="{BB962C8B-B14F-4D97-AF65-F5344CB8AC3E}">
        <p14:creationId xmlns:p14="http://schemas.microsoft.com/office/powerpoint/2010/main" val="3840823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723E8367-AA5F-4112-BE90-01FE5CC7E4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15241"/>
            <a:ext cx="12321763" cy="8217045"/>
          </a:xfrm>
          <a:prstGeom prst="rect">
            <a:avLst/>
          </a:prstGeom>
          <a:noFill/>
          <a:extLst>
            <a:ext uri="{909E8E84-426E-40DD-AFC4-6F175D3DCCD1}">
              <a14:hiddenFill xmlns:a14="http://schemas.microsoft.com/office/drawing/2010/main">
                <a:solidFill>
                  <a:srgbClr val="FFFFFF"/>
                </a:solidFill>
              </a14:hiddenFill>
            </a:ext>
          </a:extLst>
        </p:spPr>
      </p:pic>
      <p:sp>
        <p:nvSpPr>
          <p:cNvPr id="13" name="Retângulo 12">
            <a:extLst>
              <a:ext uri="{FF2B5EF4-FFF2-40B4-BE49-F238E27FC236}">
                <a16:creationId xmlns:a16="http://schemas.microsoft.com/office/drawing/2014/main" id="{3B0858B1-C836-4B34-9114-A3799948A1BA}"/>
              </a:ext>
            </a:extLst>
          </p:cNvPr>
          <p:cNvSpPr/>
          <p:nvPr/>
        </p:nvSpPr>
        <p:spPr>
          <a:xfrm>
            <a:off x="-75173" y="-195568"/>
            <a:ext cx="12321764" cy="7104164"/>
          </a:xfrm>
          <a:prstGeom prst="rect">
            <a:avLst/>
          </a:prstGeom>
          <a:solidFill>
            <a:srgbClr val="000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6" name="Retângulo 5">
            <a:extLst>
              <a:ext uri="{FF2B5EF4-FFF2-40B4-BE49-F238E27FC236}">
                <a16:creationId xmlns:a16="http://schemas.microsoft.com/office/drawing/2014/main" id="{47F66582-AF76-44B0-90CE-DA315559AB08}"/>
              </a:ext>
            </a:extLst>
          </p:cNvPr>
          <p:cNvSpPr/>
          <p:nvPr/>
        </p:nvSpPr>
        <p:spPr>
          <a:xfrm>
            <a:off x="0" y="1"/>
            <a:ext cx="609600" cy="565445"/>
          </a:xfrm>
          <a:prstGeom prst="rect">
            <a:avLst/>
          </a:prstGeom>
          <a:solidFill>
            <a:srgbClr val="D95E4B"/>
          </a:solidFill>
          <a:ln>
            <a:solidFill>
              <a:srgbClr val="DF6A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Conector reto 6">
            <a:extLst>
              <a:ext uri="{FF2B5EF4-FFF2-40B4-BE49-F238E27FC236}">
                <a16:creationId xmlns:a16="http://schemas.microsoft.com/office/drawing/2014/main" id="{8F2EA341-82C5-41D5-92BB-A9571C17B2C0}"/>
              </a:ext>
            </a:extLst>
          </p:cNvPr>
          <p:cNvCxnSpPr>
            <a:cxnSpLocks/>
          </p:cNvCxnSpPr>
          <p:nvPr/>
        </p:nvCxnSpPr>
        <p:spPr>
          <a:xfrm>
            <a:off x="316971" y="565445"/>
            <a:ext cx="0" cy="5177629"/>
          </a:xfrm>
          <a:prstGeom prst="line">
            <a:avLst/>
          </a:prstGeom>
          <a:ln w="38100">
            <a:solidFill>
              <a:srgbClr val="D95E4B"/>
            </a:solidFill>
          </a:ln>
        </p:spPr>
        <p:style>
          <a:lnRef idx="1">
            <a:schemeClr val="accent1"/>
          </a:lnRef>
          <a:fillRef idx="0">
            <a:schemeClr val="accent1"/>
          </a:fillRef>
          <a:effectRef idx="0">
            <a:schemeClr val="accent1"/>
          </a:effectRef>
          <a:fontRef idx="minor">
            <a:schemeClr val="tx1"/>
          </a:fontRef>
        </p:style>
      </p:cxnSp>
      <p:sp>
        <p:nvSpPr>
          <p:cNvPr id="8" name="Retângulo 7">
            <a:extLst>
              <a:ext uri="{FF2B5EF4-FFF2-40B4-BE49-F238E27FC236}">
                <a16:creationId xmlns:a16="http://schemas.microsoft.com/office/drawing/2014/main" id="{F7D6763C-4A0B-4C63-BD73-902F5ADFE0FB}"/>
              </a:ext>
            </a:extLst>
          </p:cNvPr>
          <p:cNvSpPr/>
          <p:nvPr/>
        </p:nvSpPr>
        <p:spPr>
          <a:xfrm>
            <a:off x="11570229" y="358793"/>
            <a:ext cx="609600" cy="565445"/>
          </a:xfrm>
          <a:prstGeom prst="rect">
            <a:avLst/>
          </a:prstGeom>
          <a:solidFill>
            <a:srgbClr val="D95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5910A081-B694-46E2-8694-61C8A5CF6409}"/>
              </a:ext>
            </a:extLst>
          </p:cNvPr>
          <p:cNvSpPr/>
          <p:nvPr/>
        </p:nvSpPr>
        <p:spPr>
          <a:xfrm>
            <a:off x="11582400" y="1076638"/>
            <a:ext cx="609600" cy="565445"/>
          </a:xfrm>
          <a:prstGeom prst="rect">
            <a:avLst/>
          </a:prstGeom>
          <a:solidFill>
            <a:srgbClr val="D95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D6540BEA-E6A1-481B-90B3-B6CF999DDCB5}"/>
              </a:ext>
            </a:extLst>
          </p:cNvPr>
          <p:cNvSpPr/>
          <p:nvPr/>
        </p:nvSpPr>
        <p:spPr>
          <a:xfrm>
            <a:off x="11586039" y="1794483"/>
            <a:ext cx="609600" cy="565445"/>
          </a:xfrm>
          <a:prstGeom prst="rect">
            <a:avLst/>
          </a:prstGeom>
          <a:solidFill>
            <a:srgbClr val="D95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Retângulo 37">
            <a:extLst>
              <a:ext uri="{FF2B5EF4-FFF2-40B4-BE49-F238E27FC236}">
                <a16:creationId xmlns:a16="http://schemas.microsoft.com/office/drawing/2014/main" id="{52ECF7C0-10A6-4296-BEBE-75B3950A03AC}"/>
              </a:ext>
            </a:extLst>
          </p:cNvPr>
          <p:cNvSpPr/>
          <p:nvPr/>
        </p:nvSpPr>
        <p:spPr>
          <a:xfrm>
            <a:off x="1052559" y="1482765"/>
            <a:ext cx="10086884" cy="1754326"/>
          </a:xfrm>
          <a:prstGeom prst="rect">
            <a:avLst/>
          </a:prstGeom>
        </p:spPr>
        <p:txBody>
          <a:bodyPr wrap="square">
            <a:spAutoFit/>
          </a:bodyPr>
          <a:lstStyle/>
          <a:p>
            <a:r>
              <a:rPr lang="pt-BR" sz="5400">
                <a:solidFill>
                  <a:srgbClr val="D95E4B"/>
                </a:solidFill>
                <a:latin typeface="Franklin Gothic Heavy" panose="020B0903020102020204" pitchFamily="34" charset="0"/>
              </a:rPr>
              <a:t>A  </a:t>
            </a:r>
            <a:r>
              <a:rPr lang="pt-BR" sz="5400" dirty="0">
                <a:solidFill>
                  <a:srgbClr val="D95E4B"/>
                </a:solidFill>
                <a:latin typeface="Franklin Gothic Heavy" panose="020B0903020102020204" pitchFamily="34" charset="0"/>
              </a:rPr>
              <a:t>dificuldade para adotar metodologias ágeis é a</a:t>
            </a:r>
          </a:p>
        </p:txBody>
      </p:sp>
      <p:sp>
        <p:nvSpPr>
          <p:cNvPr id="24" name="CaixaDeTexto 23">
            <a:extLst>
              <a:ext uri="{FF2B5EF4-FFF2-40B4-BE49-F238E27FC236}">
                <a16:creationId xmlns:a16="http://schemas.microsoft.com/office/drawing/2014/main" id="{2B41D0F0-4FF9-4185-987F-2D81848CD518}"/>
              </a:ext>
            </a:extLst>
          </p:cNvPr>
          <p:cNvSpPr txBox="1"/>
          <p:nvPr/>
        </p:nvSpPr>
        <p:spPr>
          <a:xfrm>
            <a:off x="963043" y="3284400"/>
            <a:ext cx="9365896" cy="2170851"/>
          </a:xfrm>
          <a:prstGeom prst="rect">
            <a:avLst/>
          </a:prstGeom>
          <a:noFill/>
        </p:spPr>
        <p:txBody>
          <a:bodyPr wrap="square" rtlCol="0">
            <a:spAutoFit/>
          </a:bodyPr>
          <a:lstStyle/>
          <a:p>
            <a:pPr marL="0" marR="0" lvl="0" indent="0" algn="l" defTabSz="914400" rtl="0" eaLnBrk="1" fontAlgn="auto" latinLnBrk="0" hangingPunct="1">
              <a:lnSpc>
                <a:spcPts val="8000"/>
              </a:lnSpc>
              <a:spcBef>
                <a:spcPts val="0"/>
              </a:spcBef>
              <a:spcAft>
                <a:spcPts val="0"/>
              </a:spcAft>
              <a:buClrTx/>
              <a:buSzTx/>
              <a:buFontTx/>
              <a:buNone/>
              <a:tabLst/>
              <a:defRPr/>
            </a:pPr>
            <a:r>
              <a:rPr kumimoji="0" lang="pt-BR" sz="9600" b="0" i="0" u="none" strike="noStrike" kern="1200" cap="none" spc="0" normalizeH="0" baseline="0" noProof="0" dirty="0">
                <a:ln>
                  <a:noFill/>
                </a:ln>
                <a:solidFill>
                  <a:prstClr val="white"/>
                </a:solidFill>
                <a:effectLst/>
                <a:uLnTx/>
                <a:uFillTx/>
                <a:latin typeface="Franklin Gothic Book" panose="020B0503020102020204" pitchFamily="34" charset="0"/>
              </a:rPr>
              <a:t>RESISTÊNCIA A MUDANÇAS</a:t>
            </a:r>
          </a:p>
        </p:txBody>
      </p:sp>
      <p:pic>
        <p:nvPicPr>
          <p:cNvPr id="12" name="Imagem 11">
            <a:extLst>
              <a:ext uri="{FF2B5EF4-FFF2-40B4-BE49-F238E27FC236}">
                <a16:creationId xmlns:a16="http://schemas.microsoft.com/office/drawing/2014/main" id="{91C40C2D-1A56-4ED5-8A6F-D269DFD5A3C2}"/>
              </a:ext>
            </a:extLst>
          </p:cNvPr>
          <p:cNvPicPr>
            <a:picLocks noChangeAspect="1"/>
          </p:cNvPicPr>
          <p:nvPr/>
        </p:nvPicPr>
        <p:blipFill>
          <a:blip r:embed="rId4"/>
          <a:stretch>
            <a:fillRect/>
          </a:stretch>
        </p:blipFill>
        <p:spPr>
          <a:xfrm>
            <a:off x="9689431" y="6094017"/>
            <a:ext cx="2161811" cy="565445"/>
          </a:xfrm>
          <a:prstGeom prst="rect">
            <a:avLst/>
          </a:prstGeom>
        </p:spPr>
      </p:pic>
    </p:spTree>
    <p:extLst>
      <p:ext uri="{BB962C8B-B14F-4D97-AF65-F5344CB8AC3E}">
        <p14:creationId xmlns:p14="http://schemas.microsoft.com/office/powerpoint/2010/main" val="2743961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3398FC9A-45D3-4251-9639-BB50712904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6479" y="1"/>
            <a:ext cx="15893007" cy="6857998"/>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a:extLst>
              <a:ext uri="{FF2B5EF4-FFF2-40B4-BE49-F238E27FC236}">
                <a16:creationId xmlns:a16="http://schemas.microsoft.com/office/drawing/2014/main" id="{13810C08-C0C6-4B54-9A49-AE91475A7064}"/>
              </a:ext>
            </a:extLst>
          </p:cNvPr>
          <p:cNvSpPr/>
          <p:nvPr/>
        </p:nvSpPr>
        <p:spPr>
          <a:xfrm>
            <a:off x="-67931" y="-221451"/>
            <a:ext cx="12321764" cy="7104164"/>
          </a:xfrm>
          <a:prstGeom prst="rect">
            <a:avLst/>
          </a:prstGeom>
          <a:solidFill>
            <a:srgbClr val="00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tângulo 7">
            <a:extLst>
              <a:ext uri="{FF2B5EF4-FFF2-40B4-BE49-F238E27FC236}">
                <a16:creationId xmlns:a16="http://schemas.microsoft.com/office/drawing/2014/main" id="{98C227E7-542F-4AB7-BB76-ED589683CDDD}"/>
              </a:ext>
            </a:extLst>
          </p:cNvPr>
          <p:cNvSpPr/>
          <p:nvPr/>
        </p:nvSpPr>
        <p:spPr>
          <a:xfrm>
            <a:off x="11582400" y="1"/>
            <a:ext cx="609600" cy="565445"/>
          </a:xfrm>
          <a:prstGeom prst="rect">
            <a:avLst/>
          </a:prstGeom>
          <a:solidFill>
            <a:srgbClr val="F1B411"/>
          </a:solidFill>
          <a:ln>
            <a:solidFill>
              <a:srgbClr val="B327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Conector reto 8">
            <a:extLst>
              <a:ext uri="{FF2B5EF4-FFF2-40B4-BE49-F238E27FC236}">
                <a16:creationId xmlns:a16="http://schemas.microsoft.com/office/drawing/2014/main" id="{E3A75161-2888-4E89-BA39-A1F7B2DA38F2}"/>
              </a:ext>
            </a:extLst>
          </p:cNvPr>
          <p:cNvCxnSpPr>
            <a:cxnSpLocks/>
          </p:cNvCxnSpPr>
          <p:nvPr/>
        </p:nvCxnSpPr>
        <p:spPr>
          <a:xfrm>
            <a:off x="11899371" y="565445"/>
            <a:ext cx="0" cy="5177629"/>
          </a:xfrm>
          <a:prstGeom prst="line">
            <a:avLst/>
          </a:prstGeom>
          <a:ln w="38100">
            <a:solidFill>
              <a:srgbClr val="F1B411"/>
            </a:solidFill>
          </a:ln>
        </p:spPr>
        <p:style>
          <a:lnRef idx="1">
            <a:schemeClr val="accent1"/>
          </a:lnRef>
          <a:fillRef idx="0">
            <a:schemeClr val="accent1"/>
          </a:fillRef>
          <a:effectRef idx="0">
            <a:schemeClr val="accent1"/>
          </a:effectRef>
          <a:fontRef idx="minor">
            <a:schemeClr val="tx1"/>
          </a:fontRef>
        </p:style>
      </p:cxnSp>
      <p:sp>
        <p:nvSpPr>
          <p:cNvPr id="11" name="Retângulo 10">
            <a:extLst>
              <a:ext uri="{FF2B5EF4-FFF2-40B4-BE49-F238E27FC236}">
                <a16:creationId xmlns:a16="http://schemas.microsoft.com/office/drawing/2014/main" id="{1A3257B6-8631-46C1-B036-48995C85F6EC}"/>
              </a:ext>
            </a:extLst>
          </p:cNvPr>
          <p:cNvSpPr/>
          <p:nvPr/>
        </p:nvSpPr>
        <p:spPr>
          <a:xfrm>
            <a:off x="10842" y="4090929"/>
            <a:ext cx="609600" cy="565445"/>
          </a:xfrm>
          <a:prstGeom prst="rect">
            <a:avLst/>
          </a:prstGeom>
          <a:solidFill>
            <a:srgbClr val="F1B4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tângulo 11">
            <a:extLst>
              <a:ext uri="{FF2B5EF4-FFF2-40B4-BE49-F238E27FC236}">
                <a16:creationId xmlns:a16="http://schemas.microsoft.com/office/drawing/2014/main" id="{3806AFB0-2C1C-4F92-95E3-4263AC6C225B}"/>
              </a:ext>
            </a:extLst>
          </p:cNvPr>
          <p:cNvSpPr/>
          <p:nvPr/>
        </p:nvSpPr>
        <p:spPr>
          <a:xfrm>
            <a:off x="0" y="4808774"/>
            <a:ext cx="609600" cy="565445"/>
          </a:xfrm>
          <a:prstGeom prst="rect">
            <a:avLst/>
          </a:prstGeom>
          <a:solidFill>
            <a:srgbClr val="F1B4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tângulo 12">
            <a:extLst>
              <a:ext uri="{FF2B5EF4-FFF2-40B4-BE49-F238E27FC236}">
                <a16:creationId xmlns:a16="http://schemas.microsoft.com/office/drawing/2014/main" id="{E7BE0B96-A0F4-4989-A744-8BC67CBC71E4}"/>
              </a:ext>
            </a:extLst>
          </p:cNvPr>
          <p:cNvSpPr/>
          <p:nvPr/>
        </p:nvSpPr>
        <p:spPr>
          <a:xfrm>
            <a:off x="3639" y="5526619"/>
            <a:ext cx="609600" cy="565445"/>
          </a:xfrm>
          <a:prstGeom prst="rect">
            <a:avLst/>
          </a:prstGeom>
          <a:solidFill>
            <a:srgbClr val="F1B4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m 13">
            <a:extLst>
              <a:ext uri="{FF2B5EF4-FFF2-40B4-BE49-F238E27FC236}">
                <a16:creationId xmlns:a16="http://schemas.microsoft.com/office/drawing/2014/main" id="{E3FEE672-2D3F-47E8-9285-20DDD5737EB5}"/>
              </a:ext>
            </a:extLst>
          </p:cNvPr>
          <p:cNvPicPr>
            <a:picLocks noChangeAspect="1"/>
          </p:cNvPicPr>
          <p:nvPr/>
        </p:nvPicPr>
        <p:blipFill>
          <a:blip r:embed="rId4"/>
          <a:stretch>
            <a:fillRect/>
          </a:stretch>
        </p:blipFill>
        <p:spPr>
          <a:xfrm>
            <a:off x="9689431" y="6094017"/>
            <a:ext cx="2161811" cy="565445"/>
          </a:xfrm>
          <a:prstGeom prst="rect">
            <a:avLst/>
          </a:prstGeom>
        </p:spPr>
      </p:pic>
      <p:sp>
        <p:nvSpPr>
          <p:cNvPr id="21" name="Retângulo 20">
            <a:extLst>
              <a:ext uri="{FF2B5EF4-FFF2-40B4-BE49-F238E27FC236}">
                <a16:creationId xmlns:a16="http://schemas.microsoft.com/office/drawing/2014/main" id="{18946159-8223-48FB-8A68-E4E55C86F999}"/>
              </a:ext>
            </a:extLst>
          </p:cNvPr>
          <p:cNvSpPr/>
          <p:nvPr/>
        </p:nvSpPr>
        <p:spPr>
          <a:xfrm>
            <a:off x="837403" y="2241905"/>
            <a:ext cx="10347320" cy="1446550"/>
          </a:xfrm>
          <a:prstGeom prst="rect">
            <a:avLst/>
          </a:prstGeom>
        </p:spPr>
        <p:txBody>
          <a:bodyPr wrap="none">
            <a:spAutoFit/>
          </a:bodyPr>
          <a:lstStyle/>
          <a:p>
            <a:pPr lvl="0"/>
            <a:r>
              <a:rPr lang="pt-BR" sz="8800" dirty="0">
                <a:solidFill>
                  <a:prstClr val="white"/>
                </a:solidFill>
                <a:latin typeface="Franklin Gothic Book" panose="020B0503020102020204" pitchFamily="34" charset="0"/>
              </a:rPr>
              <a:t>COMPROMETIMENTO</a:t>
            </a:r>
          </a:p>
        </p:txBody>
      </p:sp>
      <p:sp>
        <p:nvSpPr>
          <p:cNvPr id="22" name="CaixaDeTexto 21">
            <a:extLst>
              <a:ext uri="{FF2B5EF4-FFF2-40B4-BE49-F238E27FC236}">
                <a16:creationId xmlns:a16="http://schemas.microsoft.com/office/drawing/2014/main" id="{95A8D441-8FAC-4F13-B576-674B65E89E99}"/>
              </a:ext>
            </a:extLst>
          </p:cNvPr>
          <p:cNvSpPr txBox="1"/>
          <p:nvPr/>
        </p:nvSpPr>
        <p:spPr>
          <a:xfrm>
            <a:off x="837403" y="3260771"/>
            <a:ext cx="10347320" cy="923330"/>
          </a:xfrm>
          <a:prstGeom prst="rect">
            <a:avLst/>
          </a:prstGeom>
          <a:noFill/>
        </p:spPr>
        <p:txBody>
          <a:bodyPr wrap="square" rtlCol="0">
            <a:spAutoFit/>
          </a:bodyPr>
          <a:lstStyle/>
          <a:p>
            <a:pPr algn="ctr"/>
            <a:r>
              <a:rPr lang="pt-BR" sz="5400" dirty="0">
                <a:solidFill>
                  <a:srgbClr val="F1B411"/>
                </a:solidFill>
                <a:latin typeface="Franklin Gothic Heavy" panose="020B0903020102020204" pitchFamily="34" charset="0"/>
              </a:rPr>
              <a:t>com a mudança</a:t>
            </a:r>
          </a:p>
        </p:txBody>
      </p:sp>
    </p:spTree>
    <p:extLst>
      <p:ext uri="{BB962C8B-B14F-4D97-AF65-F5344CB8AC3E}">
        <p14:creationId xmlns:p14="http://schemas.microsoft.com/office/powerpoint/2010/main" val="896018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a:extLst>
              <a:ext uri="{FF2B5EF4-FFF2-40B4-BE49-F238E27FC236}">
                <a16:creationId xmlns:a16="http://schemas.microsoft.com/office/drawing/2014/main" id="{9606DD66-6759-4B84-BF04-6599842DCFB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2717491" y="0"/>
            <a:ext cx="17626985"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Retângulo 11">
            <a:extLst>
              <a:ext uri="{FF2B5EF4-FFF2-40B4-BE49-F238E27FC236}">
                <a16:creationId xmlns:a16="http://schemas.microsoft.com/office/drawing/2014/main" id="{75B222F9-3F5C-4FB7-BC46-B818CEF851DB}"/>
              </a:ext>
            </a:extLst>
          </p:cNvPr>
          <p:cNvSpPr/>
          <p:nvPr/>
        </p:nvSpPr>
        <p:spPr>
          <a:xfrm>
            <a:off x="-126123" y="-141890"/>
            <a:ext cx="12321764" cy="7104164"/>
          </a:xfrm>
          <a:prstGeom prst="rect">
            <a:avLst/>
          </a:prstGeom>
          <a:solidFill>
            <a:srgbClr val="000000">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a:extLst>
              <a:ext uri="{FF2B5EF4-FFF2-40B4-BE49-F238E27FC236}">
                <a16:creationId xmlns:a16="http://schemas.microsoft.com/office/drawing/2014/main" id="{F9D478B0-6F09-4820-AD47-1B096DBF5C72}"/>
              </a:ext>
            </a:extLst>
          </p:cNvPr>
          <p:cNvPicPr>
            <a:picLocks noChangeAspect="1"/>
          </p:cNvPicPr>
          <p:nvPr/>
        </p:nvPicPr>
        <p:blipFill>
          <a:blip r:embed="rId5"/>
          <a:stretch>
            <a:fillRect/>
          </a:stretch>
        </p:blipFill>
        <p:spPr>
          <a:xfrm>
            <a:off x="9689431" y="6094017"/>
            <a:ext cx="2161811" cy="565445"/>
          </a:xfrm>
          <a:prstGeom prst="rect">
            <a:avLst/>
          </a:prstGeom>
        </p:spPr>
      </p:pic>
      <p:sp>
        <p:nvSpPr>
          <p:cNvPr id="4" name="Retângulo 3">
            <a:extLst>
              <a:ext uri="{FF2B5EF4-FFF2-40B4-BE49-F238E27FC236}">
                <a16:creationId xmlns:a16="http://schemas.microsoft.com/office/drawing/2014/main" id="{59096015-2B3D-4974-9BC4-E097F1CD42E4}"/>
              </a:ext>
            </a:extLst>
          </p:cNvPr>
          <p:cNvSpPr/>
          <p:nvPr/>
        </p:nvSpPr>
        <p:spPr>
          <a:xfrm>
            <a:off x="0" y="1"/>
            <a:ext cx="609600" cy="565445"/>
          </a:xfrm>
          <a:prstGeom prst="rect">
            <a:avLst/>
          </a:prstGeom>
          <a:solidFill>
            <a:srgbClr val="E47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5" name="Conector reto 4">
            <a:extLst>
              <a:ext uri="{FF2B5EF4-FFF2-40B4-BE49-F238E27FC236}">
                <a16:creationId xmlns:a16="http://schemas.microsoft.com/office/drawing/2014/main" id="{31953B2F-59B7-479E-B08E-414B1051072D}"/>
              </a:ext>
            </a:extLst>
          </p:cNvPr>
          <p:cNvCxnSpPr>
            <a:cxnSpLocks/>
          </p:cNvCxnSpPr>
          <p:nvPr/>
        </p:nvCxnSpPr>
        <p:spPr>
          <a:xfrm>
            <a:off x="316971" y="565445"/>
            <a:ext cx="0" cy="5177629"/>
          </a:xfrm>
          <a:prstGeom prst="line">
            <a:avLst/>
          </a:prstGeom>
          <a:ln w="38100">
            <a:solidFill>
              <a:srgbClr val="E47036"/>
            </a:solidFill>
          </a:ln>
        </p:spPr>
        <p:style>
          <a:lnRef idx="1">
            <a:schemeClr val="accent1"/>
          </a:lnRef>
          <a:fillRef idx="0">
            <a:schemeClr val="accent1"/>
          </a:fillRef>
          <a:effectRef idx="0">
            <a:schemeClr val="accent1"/>
          </a:effectRef>
          <a:fontRef idx="minor">
            <a:schemeClr val="tx1"/>
          </a:fontRef>
        </p:style>
      </p:cxnSp>
      <p:sp>
        <p:nvSpPr>
          <p:cNvPr id="6" name="CaixaDeTexto 5">
            <a:extLst>
              <a:ext uri="{FF2B5EF4-FFF2-40B4-BE49-F238E27FC236}">
                <a16:creationId xmlns:a16="http://schemas.microsoft.com/office/drawing/2014/main" id="{4DE02D01-7A7A-4354-8DA4-CC5D6B8221FD}"/>
              </a:ext>
            </a:extLst>
          </p:cNvPr>
          <p:cNvSpPr txBox="1"/>
          <p:nvPr/>
        </p:nvSpPr>
        <p:spPr>
          <a:xfrm>
            <a:off x="1194134" y="566491"/>
            <a:ext cx="7359314" cy="1266501"/>
          </a:xfrm>
          <a:prstGeom prst="rect">
            <a:avLst/>
          </a:prstGeom>
          <a:noFill/>
        </p:spPr>
        <p:txBody>
          <a:bodyPr wrap="square" rtlCol="0">
            <a:spAutoFit/>
          </a:bodyPr>
          <a:lstStyle/>
          <a:p>
            <a:pPr>
              <a:lnSpc>
                <a:spcPts val="10000"/>
              </a:lnSpc>
            </a:pPr>
            <a:r>
              <a:rPr lang="pt-BR" sz="7200" dirty="0">
                <a:solidFill>
                  <a:srgbClr val="E47036"/>
                </a:solidFill>
                <a:latin typeface="Franklin Gothic Demi Cond" panose="020B0706030402020204" pitchFamily="34" charset="0"/>
              </a:rPr>
              <a:t>Desafio</a:t>
            </a:r>
            <a:endParaRPr lang="pt-BR" sz="7200" dirty="0">
              <a:solidFill>
                <a:srgbClr val="E47036"/>
              </a:solidFill>
              <a:latin typeface="Franklin Gothic Book" panose="020B0503020102020204" pitchFamily="34" charset="0"/>
            </a:endParaRPr>
          </a:p>
        </p:txBody>
      </p:sp>
      <p:sp>
        <p:nvSpPr>
          <p:cNvPr id="7" name="Retângulo 6">
            <a:extLst>
              <a:ext uri="{FF2B5EF4-FFF2-40B4-BE49-F238E27FC236}">
                <a16:creationId xmlns:a16="http://schemas.microsoft.com/office/drawing/2014/main" id="{1B0602F6-BD8A-4855-A37F-73249B4048E3}"/>
              </a:ext>
            </a:extLst>
          </p:cNvPr>
          <p:cNvSpPr/>
          <p:nvPr/>
        </p:nvSpPr>
        <p:spPr>
          <a:xfrm>
            <a:off x="1194135" y="1843398"/>
            <a:ext cx="9063048" cy="3177024"/>
          </a:xfrm>
          <a:prstGeom prst="rect">
            <a:avLst/>
          </a:prstGeom>
        </p:spPr>
        <p:txBody>
          <a:bodyPr wrap="square">
            <a:spAutoFit/>
          </a:bodyPr>
          <a:lstStyle/>
          <a:p>
            <a:pPr>
              <a:lnSpc>
                <a:spcPts val="8000"/>
              </a:lnSpc>
            </a:pPr>
            <a:r>
              <a:rPr lang="pt-BR" sz="8000" dirty="0">
                <a:solidFill>
                  <a:schemeClr val="bg1"/>
                </a:solidFill>
                <a:latin typeface="Franklin Gothic Book" panose="020B0503020102020204" pitchFamily="34" charset="0"/>
              </a:rPr>
              <a:t>O MUNDO COMPLEXO PEDE SOLUÇÕES SIMPLES</a:t>
            </a:r>
            <a:endParaRPr lang="pt-BR" sz="8000" dirty="0"/>
          </a:p>
        </p:txBody>
      </p:sp>
      <p:sp>
        <p:nvSpPr>
          <p:cNvPr id="8" name="Retângulo 7">
            <a:extLst>
              <a:ext uri="{FF2B5EF4-FFF2-40B4-BE49-F238E27FC236}">
                <a16:creationId xmlns:a16="http://schemas.microsoft.com/office/drawing/2014/main" id="{94B11C47-D8F2-47F4-815F-E7F7489883ED}"/>
              </a:ext>
            </a:extLst>
          </p:cNvPr>
          <p:cNvSpPr/>
          <p:nvPr/>
        </p:nvSpPr>
        <p:spPr>
          <a:xfrm>
            <a:off x="11577476" y="3165059"/>
            <a:ext cx="609600" cy="565445"/>
          </a:xfrm>
          <a:prstGeom prst="rect">
            <a:avLst/>
          </a:prstGeom>
          <a:solidFill>
            <a:srgbClr val="E47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297B7BF9-3CC5-436C-8643-76C15E856D70}"/>
              </a:ext>
            </a:extLst>
          </p:cNvPr>
          <p:cNvSpPr/>
          <p:nvPr/>
        </p:nvSpPr>
        <p:spPr>
          <a:xfrm>
            <a:off x="11582400" y="3882904"/>
            <a:ext cx="609600" cy="565445"/>
          </a:xfrm>
          <a:prstGeom prst="rect">
            <a:avLst/>
          </a:prstGeom>
          <a:solidFill>
            <a:srgbClr val="E47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090BE73A-A14C-41F4-B62D-BE7992EB46DF}"/>
              </a:ext>
            </a:extLst>
          </p:cNvPr>
          <p:cNvSpPr/>
          <p:nvPr/>
        </p:nvSpPr>
        <p:spPr>
          <a:xfrm>
            <a:off x="11586039" y="4600749"/>
            <a:ext cx="609600" cy="565445"/>
          </a:xfrm>
          <a:prstGeom prst="rect">
            <a:avLst/>
          </a:prstGeom>
          <a:solidFill>
            <a:srgbClr val="E47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972447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sultado de imagem para passaro voando noite">
            <a:extLst>
              <a:ext uri="{FF2B5EF4-FFF2-40B4-BE49-F238E27FC236}">
                <a16:creationId xmlns:a16="http://schemas.microsoft.com/office/drawing/2014/main" id="{B9F1D540-99A0-4FA2-B2E7-FCD5087E31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844" y="-1"/>
            <a:ext cx="13880841" cy="6940421"/>
          </a:xfrm>
          <a:prstGeom prst="rect">
            <a:avLst/>
          </a:prstGeom>
          <a:noFill/>
          <a:extLst>
            <a:ext uri="{909E8E84-426E-40DD-AFC4-6F175D3DCCD1}">
              <a14:hiddenFill xmlns:a14="http://schemas.microsoft.com/office/drawing/2010/main">
                <a:solidFill>
                  <a:srgbClr val="FFFFFF"/>
                </a:solidFill>
              </a14:hiddenFill>
            </a:ext>
          </a:extLst>
        </p:spPr>
      </p:pic>
      <p:sp>
        <p:nvSpPr>
          <p:cNvPr id="14" name="Retângulo 13">
            <a:extLst>
              <a:ext uri="{FF2B5EF4-FFF2-40B4-BE49-F238E27FC236}">
                <a16:creationId xmlns:a16="http://schemas.microsoft.com/office/drawing/2014/main" id="{C86B59D1-6B47-418F-8789-D61B1291EE3A}"/>
              </a:ext>
            </a:extLst>
          </p:cNvPr>
          <p:cNvSpPr/>
          <p:nvPr/>
        </p:nvSpPr>
        <p:spPr>
          <a:xfrm>
            <a:off x="-129764" y="-126734"/>
            <a:ext cx="12321764" cy="7104164"/>
          </a:xfrm>
          <a:prstGeom prst="rect">
            <a:avLst/>
          </a:prstGeom>
          <a:solidFill>
            <a:srgbClr val="000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ECB5920F-FCFD-4B2E-8C7D-A5E3FC49B290}"/>
              </a:ext>
            </a:extLst>
          </p:cNvPr>
          <p:cNvSpPr/>
          <p:nvPr/>
        </p:nvSpPr>
        <p:spPr>
          <a:xfrm>
            <a:off x="-3595" y="6287053"/>
            <a:ext cx="609600" cy="565445"/>
          </a:xfrm>
          <a:prstGeom prst="rect">
            <a:avLst/>
          </a:prstGeom>
          <a:solidFill>
            <a:srgbClr val="F58515"/>
          </a:solidFill>
          <a:ln>
            <a:solidFill>
              <a:srgbClr val="F58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Conector reto 6">
            <a:extLst>
              <a:ext uri="{FF2B5EF4-FFF2-40B4-BE49-F238E27FC236}">
                <a16:creationId xmlns:a16="http://schemas.microsoft.com/office/drawing/2014/main" id="{2756F233-68D3-42D0-88EC-9BE36B5DB060}"/>
              </a:ext>
            </a:extLst>
          </p:cNvPr>
          <p:cNvCxnSpPr>
            <a:cxnSpLocks/>
          </p:cNvCxnSpPr>
          <p:nvPr/>
        </p:nvCxnSpPr>
        <p:spPr>
          <a:xfrm>
            <a:off x="301205" y="2396359"/>
            <a:ext cx="0" cy="3941430"/>
          </a:xfrm>
          <a:prstGeom prst="line">
            <a:avLst/>
          </a:prstGeom>
          <a:ln w="38100">
            <a:solidFill>
              <a:srgbClr val="F58515"/>
            </a:solidFill>
          </a:ln>
        </p:spPr>
        <p:style>
          <a:lnRef idx="1">
            <a:schemeClr val="accent1"/>
          </a:lnRef>
          <a:fillRef idx="0">
            <a:schemeClr val="accent1"/>
          </a:fillRef>
          <a:effectRef idx="0">
            <a:schemeClr val="accent1"/>
          </a:effectRef>
          <a:fontRef idx="minor">
            <a:schemeClr val="tx1"/>
          </a:fontRef>
        </p:style>
      </p:cxnSp>
      <p:sp>
        <p:nvSpPr>
          <p:cNvPr id="8" name="Retângulo 7">
            <a:extLst>
              <a:ext uri="{FF2B5EF4-FFF2-40B4-BE49-F238E27FC236}">
                <a16:creationId xmlns:a16="http://schemas.microsoft.com/office/drawing/2014/main" id="{A50B1E5C-8657-4CB3-BB5A-EBC04843B7D6}"/>
              </a:ext>
            </a:extLst>
          </p:cNvPr>
          <p:cNvSpPr/>
          <p:nvPr/>
        </p:nvSpPr>
        <p:spPr>
          <a:xfrm>
            <a:off x="11364494" y="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7FB5FFAF-12FC-4C2E-B4A9-AABE51362B77}"/>
              </a:ext>
            </a:extLst>
          </p:cNvPr>
          <p:cNvSpPr/>
          <p:nvPr/>
        </p:nvSpPr>
        <p:spPr>
          <a:xfrm>
            <a:off x="10560452" y="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C27DB35E-B766-4011-875D-C19D7DF3309E}"/>
              </a:ext>
            </a:extLst>
          </p:cNvPr>
          <p:cNvSpPr/>
          <p:nvPr/>
        </p:nvSpPr>
        <p:spPr>
          <a:xfrm>
            <a:off x="9756410" y="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CaixaDeTexto 11">
            <a:extLst>
              <a:ext uri="{FF2B5EF4-FFF2-40B4-BE49-F238E27FC236}">
                <a16:creationId xmlns:a16="http://schemas.microsoft.com/office/drawing/2014/main" id="{20701C00-672B-4110-935F-D42298B15EB1}"/>
              </a:ext>
            </a:extLst>
          </p:cNvPr>
          <p:cNvSpPr txBox="1"/>
          <p:nvPr/>
        </p:nvSpPr>
        <p:spPr>
          <a:xfrm>
            <a:off x="449257" y="1512310"/>
            <a:ext cx="10580057" cy="1631216"/>
          </a:xfrm>
          <a:prstGeom prst="rect">
            <a:avLst/>
          </a:prstGeom>
          <a:noFill/>
        </p:spPr>
        <p:txBody>
          <a:bodyPr wrap="square" rtlCol="0">
            <a:spAutoFit/>
          </a:bodyPr>
          <a:lstStyle/>
          <a:p>
            <a:pPr marL="0" marR="0" lvl="0" indent="0" algn="r" defTabSz="914400" rtl="0" eaLnBrk="1" fontAlgn="auto" latinLnBrk="0" hangingPunct="1">
              <a:lnSpc>
                <a:spcPts val="6000"/>
              </a:lnSpc>
              <a:spcBef>
                <a:spcPts val="0"/>
              </a:spcBef>
              <a:spcAft>
                <a:spcPts val="0"/>
              </a:spcAft>
              <a:buClrTx/>
              <a:buSzTx/>
              <a:buFontTx/>
              <a:buNone/>
              <a:tabLst/>
              <a:defRPr/>
            </a:pPr>
            <a:r>
              <a:rPr lang="pt-BR" sz="5400" dirty="0">
                <a:solidFill>
                  <a:srgbClr val="F58515"/>
                </a:solidFill>
                <a:latin typeface="Franklin Gothic Heavy" panose="020B0903020102020204" pitchFamily="34" charset="0"/>
              </a:rPr>
              <a:t>Para se adaptar no </a:t>
            </a:r>
          </a:p>
          <a:p>
            <a:pPr marL="0" marR="0" lvl="0" indent="0" algn="r" defTabSz="914400" rtl="0" eaLnBrk="1" fontAlgn="auto" latinLnBrk="0" hangingPunct="1">
              <a:lnSpc>
                <a:spcPts val="6000"/>
              </a:lnSpc>
              <a:spcBef>
                <a:spcPts val="0"/>
              </a:spcBef>
              <a:spcAft>
                <a:spcPts val="0"/>
              </a:spcAft>
              <a:buClrTx/>
              <a:buSzTx/>
              <a:buFontTx/>
              <a:buNone/>
              <a:tabLst/>
              <a:defRPr/>
            </a:pPr>
            <a:r>
              <a:rPr lang="pt-BR" sz="5400" dirty="0">
                <a:solidFill>
                  <a:srgbClr val="F58515"/>
                </a:solidFill>
                <a:latin typeface="Franklin Gothic Heavy" panose="020B0903020102020204" pitchFamily="34" charset="0"/>
              </a:rPr>
              <a:t>mundo ágil é preciso</a:t>
            </a:r>
          </a:p>
        </p:txBody>
      </p:sp>
      <p:sp>
        <p:nvSpPr>
          <p:cNvPr id="15" name="CaixaDeTexto 14">
            <a:extLst>
              <a:ext uri="{FF2B5EF4-FFF2-40B4-BE49-F238E27FC236}">
                <a16:creationId xmlns:a16="http://schemas.microsoft.com/office/drawing/2014/main" id="{FEF0BEB0-62FF-4691-B388-74BCFDE48591}"/>
              </a:ext>
            </a:extLst>
          </p:cNvPr>
          <p:cNvSpPr txBox="1"/>
          <p:nvPr/>
        </p:nvSpPr>
        <p:spPr>
          <a:xfrm>
            <a:off x="5053834" y="3287422"/>
            <a:ext cx="5975480" cy="1144929"/>
          </a:xfrm>
          <a:prstGeom prst="rect">
            <a:avLst/>
          </a:prstGeom>
          <a:noFill/>
        </p:spPr>
        <p:txBody>
          <a:bodyPr wrap="square" rtlCol="0">
            <a:spAutoFit/>
          </a:bodyPr>
          <a:lstStyle/>
          <a:p>
            <a:pPr marL="0" marR="0" lvl="0" indent="0" algn="r" defTabSz="914400" rtl="0" eaLnBrk="1" fontAlgn="auto" latinLnBrk="0" hangingPunct="1">
              <a:lnSpc>
                <a:spcPts val="8000"/>
              </a:lnSpc>
              <a:spcBef>
                <a:spcPts val="0"/>
              </a:spcBef>
              <a:spcAft>
                <a:spcPts val="0"/>
              </a:spcAft>
              <a:buClrTx/>
              <a:buSzTx/>
              <a:buFontTx/>
              <a:buNone/>
              <a:tabLst/>
              <a:defRPr/>
            </a:pPr>
            <a:r>
              <a:rPr kumimoji="0" lang="pt-BR" sz="9600" b="0" i="0" u="none" strike="noStrike" kern="1200" cap="none" spc="0" normalizeH="0" baseline="0" noProof="0" dirty="0">
                <a:ln>
                  <a:noFill/>
                </a:ln>
                <a:solidFill>
                  <a:prstClr val="white"/>
                </a:solidFill>
                <a:effectLst/>
                <a:uLnTx/>
                <a:uFillTx/>
                <a:latin typeface="Franklin Gothic Book" panose="020B0503020102020204" pitchFamily="34" charset="0"/>
              </a:rPr>
              <a:t>DESAPEGO</a:t>
            </a:r>
          </a:p>
        </p:txBody>
      </p:sp>
      <p:pic>
        <p:nvPicPr>
          <p:cNvPr id="13" name="Imagem 12">
            <a:extLst>
              <a:ext uri="{FF2B5EF4-FFF2-40B4-BE49-F238E27FC236}">
                <a16:creationId xmlns:a16="http://schemas.microsoft.com/office/drawing/2014/main" id="{3E7B8AB1-4B3F-4634-B756-CB5BF8F77B52}"/>
              </a:ext>
            </a:extLst>
          </p:cNvPr>
          <p:cNvPicPr>
            <a:picLocks noChangeAspect="1"/>
          </p:cNvPicPr>
          <p:nvPr/>
        </p:nvPicPr>
        <p:blipFill>
          <a:blip r:embed="rId4"/>
          <a:stretch>
            <a:fillRect/>
          </a:stretch>
        </p:blipFill>
        <p:spPr>
          <a:xfrm>
            <a:off x="9689431" y="6094017"/>
            <a:ext cx="2161811" cy="565445"/>
          </a:xfrm>
          <a:prstGeom prst="rect">
            <a:avLst/>
          </a:prstGeom>
        </p:spPr>
      </p:pic>
    </p:spTree>
    <p:extLst>
      <p:ext uri="{BB962C8B-B14F-4D97-AF65-F5344CB8AC3E}">
        <p14:creationId xmlns:p14="http://schemas.microsoft.com/office/powerpoint/2010/main" val="1848430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9942FDE4-A953-4C3A-851B-119DE9D62C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0" y="-786392"/>
            <a:ext cx="12256882" cy="8163696"/>
          </a:xfrm>
          <a:prstGeom prst="rect">
            <a:avLst/>
          </a:prstGeom>
          <a:noFill/>
          <a:extLst>
            <a:ext uri="{909E8E84-426E-40DD-AFC4-6F175D3DCCD1}">
              <a14:hiddenFill xmlns:a14="http://schemas.microsoft.com/office/drawing/2010/main">
                <a:solidFill>
                  <a:srgbClr val="FFFFFF"/>
                </a:solidFill>
              </a14:hiddenFill>
            </a:ext>
          </a:extLst>
        </p:spPr>
      </p:pic>
      <p:sp>
        <p:nvSpPr>
          <p:cNvPr id="25" name="Retângulo 24">
            <a:extLst>
              <a:ext uri="{FF2B5EF4-FFF2-40B4-BE49-F238E27FC236}">
                <a16:creationId xmlns:a16="http://schemas.microsoft.com/office/drawing/2014/main" id="{71A03464-83D4-4BE8-BCCA-3CC17076424D}"/>
              </a:ext>
            </a:extLst>
          </p:cNvPr>
          <p:cNvSpPr/>
          <p:nvPr/>
        </p:nvSpPr>
        <p:spPr>
          <a:xfrm>
            <a:off x="-64882" y="-43014"/>
            <a:ext cx="12321764" cy="7104164"/>
          </a:xfrm>
          <a:prstGeom prst="rect">
            <a:avLst/>
          </a:prstGeom>
          <a:solidFill>
            <a:srgbClr val="000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Retângulo 10">
            <a:extLst>
              <a:ext uri="{FF2B5EF4-FFF2-40B4-BE49-F238E27FC236}">
                <a16:creationId xmlns:a16="http://schemas.microsoft.com/office/drawing/2014/main" id="{1BDE2C13-C5A0-4FF1-BB25-101CEEB53CC1}"/>
              </a:ext>
            </a:extLst>
          </p:cNvPr>
          <p:cNvSpPr/>
          <p:nvPr/>
        </p:nvSpPr>
        <p:spPr>
          <a:xfrm>
            <a:off x="11586041" y="2445290"/>
            <a:ext cx="609600" cy="565445"/>
          </a:xfrm>
          <a:prstGeom prst="rect">
            <a:avLst/>
          </a:prstGeom>
          <a:solidFill>
            <a:srgbClr val="F1B4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Retângulo 11">
            <a:extLst>
              <a:ext uri="{FF2B5EF4-FFF2-40B4-BE49-F238E27FC236}">
                <a16:creationId xmlns:a16="http://schemas.microsoft.com/office/drawing/2014/main" id="{7D57566A-EFE8-4769-813B-C0F4A275CE0E}"/>
              </a:ext>
            </a:extLst>
          </p:cNvPr>
          <p:cNvSpPr/>
          <p:nvPr/>
        </p:nvSpPr>
        <p:spPr>
          <a:xfrm>
            <a:off x="11586219" y="3226346"/>
            <a:ext cx="609600" cy="565445"/>
          </a:xfrm>
          <a:prstGeom prst="rect">
            <a:avLst/>
          </a:prstGeom>
          <a:solidFill>
            <a:srgbClr val="F1B4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id="{38E1E512-B5A3-438A-8E6F-43EB3217DC4E}"/>
              </a:ext>
            </a:extLst>
          </p:cNvPr>
          <p:cNvSpPr/>
          <p:nvPr/>
        </p:nvSpPr>
        <p:spPr>
          <a:xfrm>
            <a:off x="11586219" y="4045502"/>
            <a:ext cx="609600" cy="565445"/>
          </a:xfrm>
          <a:prstGeom prst="rect">
            <a:avLst/>
          </a:prstGeom>
          <a:solidFill>
            <a:srgbClr val="F1B4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CaixaDeTexto 13">
            <a:extLst>
              <a:ext uri="{FF2B5EF4-FFF2-40B4-BE49-F238E27FC236}">
                <a16:creationId xmlns:a16="http://schemas.microsoft.com/office/drawing/2014/main" id="{C489AD24-5A1D-4B13-B630-1145C67D9F1A}"/>
              </a:ext>
            </a:extLst>
          </p:cNvPr>
          <p:cNvSpPr txBox="1"/>
          <p:nvPr/>
        </p:nvSpPr>
        <p:spPr>
          <a:xfrm>
            <a:off x="827817" y="876701"/>
            <a:ext cx="9365896"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8000" dirty="0">
                <a:solidFill>
                  <a:prstClr val="white"/>
                </a:solidFill>
                <a:latin typeface="Franklin Gothic Book" panose="020B0503020102020204" pitchFamily="34" charset="0"/>
              </a:rPr>
              <a:t>DESAPEGAR</a:t>
            </a:r>
            <a:endParaRPr kumimoji="0" lang="pt-BR" sz="8000" b="0" i="0" u="none" strike="noStrike" kern="1200" cap="none" spc="0" normalizeH="0" baseline="0" noProof="0" dirty="0">
              <a:ln>
                <a:noFill/>
              </a:ln>
              <a:solidFill>
                <a:prstClr val="white"/>
              </a:solidFill>
              <a:effectLst/>
              <a:uLnTx/>
              <a:uFillTx/>
              <a:latin typeface="Franklin Gothic Book" panose="020B0503020102020204" pitchFamily="34" charset="0"/>
            </a:endParaRPr>
          </a:p>
        </p:txBody>
      </p:sp>
      <p:sp>
        <p:nvSpPr>
          <p:cNvPr id="15" name="CaixaDeTexto 14">
            <a:extLst>
              <a:ext uri="{FF2B5EF4-FFF2-40B4-BE49-F238E27FC236}">
                <a16:creationId xmlns:a16="http://schemas.microsoft.com/office/drawing/2014/main" id="{186B1DC3-A685-4AA4-A5A3-1B3E6E458BA3}"/>
              </a:ext>
            </a:extLst>
          </p:cNvPr>
          <p:cNvSpPr txBox="1"/>
          <p:nvPr/>
        </p:nvSpPr>
        <p:spPr>
          <a:xfrm>
            <a:off x="880028" y="317121"/>
            <a:ext cx="771144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0" i="0" u="none" strike="noStrike" kern="1200" cap="none" spc="0" normalizeH="0" baseline="0" noProof="0" dirty="0">
                <a:ln>
                  <a:noFill/>
                </a:ln>
                <a:solidFill>
                  <a:srgbClr val="F1B411"/>
                </a:solidFill>
                <a:effectLst/>
                <a:uLnTx/>
                <a:uFillTx/>
                <a:latin typeface="Franklin Gothic Heavy" panose="020B0903020102020204" pitchFamily="34" charset="0"/>
                <a:ea typeface="+mn-ea"/>
                <a:cs typeface="+mn-cs"/>
              </a:rPr>
              <a:t>Do que você precisa </a:t>
            </a:r>
          </a:p>
        </p:txBody>
      </p:sp>
      <p:sp>
        <p:nvSpPr>
          <p:cNvPr id="2" name="Retângulo 1">
            <a:extLst>
              <a:ext uri="{FF2B5EF4-FFF2-40B4-BE49-F238E27FC236}">
                <a16:creationId xmlns:a16="http://schemas.microsoft.com/office/drawing/2014/main" id="{EA8EEA26-84CE-4537-9604-A272A1870CB8}"/>
              </a:ext>
            </a:extLst>
          </p:cNvPr>
          <p:cNvSpPr/>
          <p:nvPr/>
        </p:nvSpPr>
        <p:spPr>
          <a:xfrm>
            <a:off x="2996239" y="2604839"/>
            <a:ext cx="2406316" cy="584775"/>
          </a:xfrm>
          <a:prstGeom prst="rect">
            <a:avLst/>
          </a:prstGeom>
        </p:spPr>
        <p:txBody>
          <a:bodyPr wrap="square">
            <a:spAutoFit/>
          </a:bodyPr>
          <a:lstStyle/>
          <a:p>
            <a:r>
              <a:rPr lang="pt-BR" sz="3200" dirty="0">
                <a:solidFill>
                  <a:schemeClr val="bg1"/>
                </a:solidFill>
                <a:latin typeface="Franklin Gothic Demi" panose="020B0703020102020204" pitchFamily="34" charset="0"/>
              </a:rPr>
              <a:t>Função</a:t>
            </a:r>
          </a:p>
        </p:txBody>
      </p:sp>
      <p:sp>
        <p:nvSpPr>
          <p:cNvPr id="5" name="Arco 4">
            <a:extLst>
              <a:ext uri="{FF2B5EF4-FFF2-40B4-BE49-F238E27FC236}">
                <a16:creationId xmlns:a16="http://schemas.microsoft.com/office/drawing/2014/main" id="{0B863909-FA8E-4907-AFCF-4E93BE957A71}"/>
              </a:ext>
            </a:extLst>
          </p:cNvPr>
          <p:cNvSpPr/>
          <p:nvPr/>
        </p:nvSpPr>
        <p:spPr>
          <a:xfrm rot="2878561">
            <a:off x="-3649150" y="1560972"/>
            <a:ext cx="5517697" cy="5534504"/>
          </a:xfrm>
          <a:prstGeom prst="arc">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6" name="Elipse 5">
            <a:extLst>
              <a:ext uri="{FF2B5EF4-FFF2-40B4-BE49-F238E27FC236}">
                <a16:creationId xmlns:a16="http://schemas.microsoft.com/office/drawing/2014/main" id="{B0066F39-0013-4158-8977-7991A0E594E4}"/>
              </a:ext>
            </a:extLst>
          </p:cNvPr>
          <p:cNvSpPr/>
          <p:nvPr/>
        </p:nvSpPr>
        <p:spPr>
          <a:xfrm>
            <a:off x="1709891" y="2334067"/>
            <a:ext cx="1237508" cy="118626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a:extLst>
              <a:ext uri="{FF2B5EF4-FFF2-40B4-BE49-F238E27FC236}">
                <a16:creationId xmlns:a16="http://schemas.microsoft.com/office/drawing/2014/main" id="{B0F8FA24-F606-485F-88F2-0278C4A2A2EC}"/>
              </a:ext>
            </a:extLst>
          </p:cNvPr>
          <p:cNvPicPr>
            <a:picLocks noChangeAspect="1"/>
          </p:cNvPicPr>
          <p:nvPr/>
        </p:nvPicPr>
        <p:blipFill>
          <a:blip r:embed="rId4"/>
          <a:stretch>
            <a:fillRect/>
          </a:stretch>
        </p:blipFill>
        <p:spPr>
          <a:xfrm>
            <a:off x="1989969" y="2560652"/>
            <a:ext cx="677352" cy="677352"/>
          </a:xfrm>
          <a:prstGeom prst="rect">
            <a:avLst/>
          </a:prstGeom>
        </p:spPr>
      </p:pic>
      <p:sp>
        <p:nvSpPr>
          <p:cNvPr id="21" name="Retângulo 20">
            <a:extLst>
              <a:ext uri="{FF2B5EF4-FFF2-40B4-BE49-F238E27FC236}">
                <a16:creationId xmlns:a16="http://schemas.microsoft.com/office/drawing/2014/main" id="{81294ED9-74E1-46B7-8965-08D545B9E615}"/>
              </a:ext>
            </a:extLst>
          </p:cNvPr>
          <p:cNvSpPr/>
          <p:nvPr/>
        </p:nvSpPr>
        <p:spPr>
          <a:xfrm>
            <a:off x="3348490" y="3989602"/>
            <a:ext cx="2406316" cy="584775"/>
          </a:xfrm>
          <a:prstGeom prst="rect">
            <a:avLst/>
          </a:prstGeom>
        </p:spPr>
        <p:txBody>
          <a:bodyPr wrap="square">
            <a:spAutoFit/>
          </a:bodyPr>
          <a:lstStyle/>
          <a:p>
            <a:r>
              <a:rPr lang="pt-BR" sz="3200" dirty="0">
                <a:solidFill>
                  <a:schemeClr val="bg1"/>
                </a:solidFill>
                <a:latin typeface="Franklin Gothic Demi" panose="020B0703020102020204" pitchFamily="34" charset="0"/>
              </a:rPr>
              <a:t>Hierarquia</a:t>
            </a:r>
          </a:p>
        </p:txBody>
      </p:sp>
      <p:sp>
        <p:nvSpPr>
          <p:cNvPr id="22" name="Elipse 21">
            <a:extLst>
              <a:ext uri="{FF2B5EF4-FFF2-40B4-BE49-F238E27FC236}">
                <a16:creationId xmlns:a16="http://schemas.microsoft.com/office/drawing/2014/main" id="{EF71261C-9CF5-4B22-BC57-536A7DF119EC}"/>
              </a:ext>
            </a:extLst>
          </p:cNvPr>
          <p:cNvSpPr/>
          <p:nvPr/>
        </p:nvSpPr>
        <p:spPr>
          <a:xfrm>
            <a:off x="2062142" y="3718830"/>
            <a:ext cx="1237508" cy="118626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A99A1214-10D4-4E79-815D-CC3FA80AFB87}"/>
              </a:ext>
            </a:extLst>
          </p:cNvPr>
          <p:cNvPicPr>
            <a:picLocks noChangeAspect="1"/>
          </p:cNvPicPr>
          <p:nvPr/>
        </p:nvPicPr>
        <p:blipFill>
          <a:blip r:embed="rId5"/>
          <a:stretch>
            <a:fillRect/>
          </a:stretch>
        </p:blipFill>
        <p:spPr>
          <a:xfrm>
            <a:off x="2280504" y="3881597"/>
            <a:ext cx="800783" cy="800783"/>
          </a:xfrm>
          <a:prstGeom prst="rect">
            <a:avLst/>
          </a:prstGeom>
        </p:spPr>
      </p:pic>
      <p:sp>
        <p:nvSpPr>
          <p:cNvPr id="26" name="Retângulo 25">
            <a:extLst>
              <a:ext uri="{FF2B5EF4-FFF2-40B4-BE49-F238E27FC236}">
                <a16:creationId xmlns:a16="http://schemas.microsoft.com/office/drawing/2014/main" id="{5BF72E03-4161-4CA8-86F7-85AEB33798E0}"/>
              </a:ext>
            </a:extLst>
          </p:cNvPr>
          <p:cNvSpPr/>
          <p:nvPr/>
        </p:nvSpPr>
        <p:spPr>
          <a:xfrm>
            <a:off x="2996238" y="5505855"/>
            <a:ext cx="5289345" cy="584775"/>
          </a:xfrm>
          <a:prstGeom prst="rect">
            <a:avLst/>
          </a:prstGeom>
        </p:spPr>
        <p:txBody>
          <a:bodyPr wrap="square">
            <a:spAutoFit/>
          </a:bodyPr>
          <a:lstStyle/>
          <a:p>
            <a:r>
              <a:rPr lang="pt-BR" sz="3200" dirty="0">
                <a:solidFill>
                  <a:schemeClr val="bg1"/>
                </a:solidFill>
                <a:latin typeface="Franklin Gothic Demi" panose="020B0703020102020204" pitchFamily="34" charset="0"/>
              </a:rPr>
              <a:t>Planejamento e controle</a:t>
            </a:r>
          </a:p>
        </p:txBody>
      </p:sp>
      <p:sp>
        <p:nvSpPr>
          <p:cNvPr id="27" name="Elipse 26">
            <a:extLst>
              <a:ext uri="{FF2B5EF4-FFF2-40B4-BE49-F238E27FC236}">
                <a16:creationId xmlns:a16="http://schemas.microsoft.com/office/drawing/2014/main" id="{8E948E0B-76B6-4BFE-ADD0-0B6B2D97F5C6}"/>
              </a:ext>
            </a:extLst>
          </p:cNvPr>
          <p:cNvSpPr/>
          <p:nvPr/>
        </p:nvSpPr>
        <p:spPr>
          <a:xfrm>
            <a:off x="1709891" y="5235083"/>
            <a:ext cx="1237508" cy="118626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3" name="Imagem 22" descr="Uma imagem contendo gráficos vetoriais&#10;&#10;Descrição gerada automaticamente">
            <a:extLst>
              <a:ext uri="{FF2B5EF4-FFF2-40B4-BE49-F238E27FC236}">
                <a16:creationId xmlns:a16="http://schemas.microsoft.com/office/drawing/2014/main" id="{B738C21B-9C00-43EF-BD0F-CC28FF73A962}"/>
              </a:ext>
            </a:extLst>
          </p:cNvPr>
          <p:cNvPicPr>
            <a:picLocks noChangeAspect="1"/>
          </p:cNvPicPr>
          <p:nvPr/>
        </p:nvPicPr>
        <p:blipFill>
          <a:blip r:embed="rId6"/>
          <a:stretch>
            <a:fillRect/>
          </a:stretch>
        </p:blipFill>
        <p:spPr>
          <a:xfrm>
            <a:off x="1925410" y="5374365"/>
            <a:ext cx="783460" cy="783460"/>
          </a:xfrm>
          <a:prstGeom prst="rect">
            <a:avLst/>
          </a:prstGeom>
        </p:spPr>
      </p:pic>
      <p:pic>
        <p:nvPicPr>
          <p:cNvPr id="20" name="Imagem 19">
            <a:extLst>
              <a:ext uri="{FF2B5EF4-FFF2-40B4-BE49-F238E27FC236}">
                <a16:creationId xmlns:a16="http://schemas.microsoft.com/office/drawing/2014/main" id="{7A34F599-1D79-4FAC-8958-7B10D38A0B09}"/>
              </a:ext>
            </a:extLst>
          </p:cNvPr>
          <p:cNvPicPr>
            <a:picLocks noChangeAspect="1"/>
          </p:cNvPicPr>
          <p:nvPr/>
        </p:nvPicPr>
        <p:blipFill>
          <a:blip r:embed="rId7"/>
          <a:stretch>
            <a:fillRect/>
          </a:stretch>
        </p:blipFill>
        <p:spPr>
          <a:xfrm>
            <a:off x="9689431" y="6094017"/>
            <a:ext cx="2161811" cy="565445"/>
          </a:xfrm>
          <a:prstGeom prst="rect">
            <a:avLst/>
          </a:prstGeom>
        </p:spPr>
      </p:pic>
    </p:spTree>
    <p:extLst>
      <p:ext uri="{BB962C8B-B14F-4D97-AF65-F5344CB8AC3E}">
        <p14:creationId xmlns:p14="http://schemas.microsoft.com/office/powerpoint/2010/main" val="256745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a:extLst>
              <a:ext uri="{FF2B5EF4-FFF2-40B4-BE49-F238E27FC236}">
                <a16:creationId xmlns:a16="http://schemas.microsoft.com/office/drawing/2014/main" id="{525D2AD7-7961-4214-9C6B-19EBC6F6E0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6" y="-650659"/>
            <a:ext cx="12195595" cy="7622247"/>
          </a:xfrm>
          <a:prstGeom prst="rect">
            <a:avLst/>
          </a:prstGeom>
          <a:noFill/>
          <a:extLst>
            <a:ext uri="{909E8E84-426E-40DD-AFC4-6F175D3DCCD1}">
              <a14:hiddenFill xmlns:a14="http://schemas.microsoft.com/office/drawing/2010/main">
                <a:solidFill>
                  <a:srgbClr val="FFFFFF"/>
                </a:solidFill>
              </a14:hiddenFill>
            </a:ext>
          </a:extLst>
        </p:spPr>
      </p:pic>
      <p:sp>
        <p:nvSpPr>
          <p:cNvPr id="14" name="Retângulo 13">
            <a:extLst>
              <a:ext uri="{FF2B5EF4-FFF2-40B4-BE49-F238E27FC236}">
                <a16:creationId xmlns:a16="http://schemas.microsoft.com/office/drawing/2014/main" id="{C86B59D1-6B47-418F-8789-D61B1291EE3A}"/>
              </a:ext>
            </a:extLst>
          </p:cNvPr>
          <p:cNvSpPr/>
          <p:nvPr/>
        </p:nvSpPr>
        <p:spPr>
          <a:xfrm>
            <a:off x="-64882" y="-52613"/>
            <a:ext cx="12321764" cy="7104164"/>
          </a:xfrm>
          <a:prstGeom prst="rect">
            <a:avLst/>
          </a:prstGeom>
          <a:solidFill>
            <a:srgbClr val="000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028" name="Picture 4">
            <a:extLst>
              <a:ext uri="{FF2B5EF4-FFF2-40B4-BE49-F238E27FC236}">
                <a16:creationId xmlns:a16="http://schemas.microsoft.com/office/drawing/2014/main" id="{D60AEC27-C561-4FB1-AFD0-4748EF9E87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7438" y="1567325"/>
            <a:ext cx="6105257" cy="5391397"/>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a:extLst>
              <a:ext uri="{FF2B5EF4-FFF2-40B4-BE49-F238E27FC236}">
                <a16:creationId xmlns:a16="http://schemas.microsoft.com/office/drawing/2014/main" id="{C186A982-3C47-4484-9EC0-C1E7E90F0B81}"/>
              </a:ext>
            </a:extLst>
          </p:cNvPr>
          <p:cNvPicPr>
            <a:picLocks noChangeAspect="1"/>
          </p:cNvPicPr>
          <p:nvPr/>
        </p:nvPicPr>
        <p:blipFill rotWithShape="1">
          <a:blip r:embed="rId5">
            <a:extLst>
              <a:ext uri="{28A0092B-C50C-407E-A947-70E740481C1C}">
                <a14:useLocalDpi xmlns:a14="http://schemas.microsoft.com/office/drawing/2010/main" val="0"/>
              </a:ext>
            </a:extLst>
          </a:blip>
          <a:srcRect l="13821" t="33714" r="13733" b="35047"/>
          <a:stretch/>
        </p:blipFill>
        <p:spPr>
          <a:xfrm>
            <a:off x="10084534" y="6228372"/>
            <a:ext cx="1889560" cy="576000"/>
          </a:xfrm>
          <a:prstGeom prst="rect">
            <a:avLst/>
          </a:prstGeom>
        </p:spPr>
      </p:pic>
      <p:sp>
        <p:nvSpPr>
          <p:cNvPr id="6" name="Retângulo 5">
            <a:extLst>
              <a:ext uri="{FF2B5EF4-FFF2-40B4-BE49-F238E27FC236}">
                <a16:creationId xmlns:a16="http://schemas.microsoft.com/office/drawing/2014/main" id="{ECB5920F-FCFD-4B2E-8C7D-A5E3FC49B290}"/>
              </a:ext>
            </a:extLst>
          </p:cNvPr>
          <p:cNvSpPr/>
          <p:nvPr/>
        </p:nvSpPr>
        <p:spPr>
          <a:xfrm>
            <a:off x="-3595" y="6287053"/>
            <a:ext cx="609600" cy="565445"/>
          </a:xfrm>
          <a:prstGeom prst="rect">
            <a:avLst/>
          </a:prstGeom>
          <a:solidFill>
            <a:srgbClr val="F58515"/>
          </a:solidFill>
          <a:ln>
            <a:solidFill>
              <a:srgbClr val="F58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Conector reto 6">
            <a:extLst>
              <a:ext uri="{FF2B5EF4-FFF2-40B4-BE49-F238E27FC236}">
                <a16:creationId xmlns:a16="http://schemas.microsoft.com/office/drawing/2014/main" id="{2756F233-68D3-42D0-88EC-9BE36B5DB060}"/>
              </a:ext>
            </a:extLst>
          </p:cNvPr>
          <p:cNvCxnSpPr>
            <a:cxnSpLocks/>
          </p:cNvCxnSpPr>
          <p:nvPr/>
        </p:nvCxnSpPr>
        <p:spPr>
          <a:xfrm>
            <a:off x="301205" y="2396359"/>
            <a:ext cx="0" cy="3941430"/>
          </a:xfrm>
          <a:prstGeom prst="line">
            <a:avLst/>
          </a:prstGeom>
          <a:ln w="38100">
            <a:solidFill>
              <a:srgbClr val="F58515"/>
            </a:solidFill>
          </a:ln>
        </p:spPr>
        <p:style>
          <a:lnRef idx="1">
            <a:schemeClr val="accent1"/>
          </a:lnRef>
          <a:fillRef idx="0">
            <a:schemeClr val="accent1"/>
          </a:fillRef>
          <a:effectRef idx="0">
            <a:schemeClr val="accent1"/>
          </a:effectRef>
          <a:fontRef idx="minor">
            <a:schemeClr val="tx1"/>
          </a:fontRef>
        </p:style>
      </p:cxnSp>
      <p:sp>
        <p:nvSpPr>
          <p:cNvPr id="8" name="Retângulo 7">
            <a:extLst>
              <a:ext uri="{FF2B5EF4-FFF2-40B4-BE49-F238E27FC236}">
                <a16:creationId xmlns:a16="http://schemas.microsoft.com/office/drawing/2014/main" id="{A50B1E5C-8657-4CB3-BB5A-EBC04843B7D6}"/>
              </a:ext>
            </a:extLst>
          </p:cNvPr>
          <p:cNvSpPr/>
          <p:nvPr/>
        </p:nvSpPr>
        <p:spPr>
          <a:xfrm>
            <a:off x="11364494" y="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7FB5FFAF-12FC-4C2E-B4A9-AABE51362B77}"/>
              </a:ext>
            </a:extLst>
          </p:cNvPr>
          <p:cNvSpPr/>
          <p:nvPr/>
        </p:nvSpPr>
        <p:spPr>
          <a:xfrm>
            <a:off x="10560452" y="-2998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C27DB35E-B766-4011-875D-C19D7DF3309E}"/>
              </a:ext>
            </a:extLst>
          </p:cNvPr>
          <p:cNvSpPr/>
          <p:nvPr/>
        </p:nvSpPr>
        <p:spPr>
          <a:xfrm>
            <a:off x="9756410" y="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CaixaDeTexto 11">
            <a:extLst>
              <a:ext uri="{FF2B5EF4-FFF2-40B4-BE49-F238E27FC236}">
                <a16:creationId xmlns:a16="http://schemas.microsoft.com/office/drawing/2014/main" id="{C5DC1C9E-01BF-4481-800B-4A24B0C23F58}"/>
              </a:ext>
            </a:extLst>
          </p:cNvPr>
          <p:cNvSpPr txBox="1"/>
          <p:nvPr/>
        </p:nvSpPr>
        <p:spPr>
          <a:xfrm>
            <a:off x="827817" y="893986"/>
            <a:ext cx="9365896"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3800" dirty="0">
                <a:solidFill>
                  <a:prstClr val="white"/>
                </a:solidFill>
                <a:latin typeface="Franklin Gothic Book" panose="020B0503020102020204" pitchFamily="34" charset="0"/>
              </a:rPr>
              <a:t>5DICAS</a:t>
            </a:r>
            <a:endParaRPr kumimoji="0" lang="pt-BR" sz="13800" b="0" i="0" u="none" strike="noStrike" kern="1200" cap="none" spc="0" normalizeH="0" baseline="0" noProof="0" dirty="0">
              <a:ln>
                <a:noFill/>
              </a:ln>
              <a:solidFill>
                <a:prstClr val="white"/>
              </a:solidFill>
              <a:effectLst/>
              <a:uLnTx/>
              <a:uFillTx/>
              <a:latin typeface="Franklin Gothic Book" panose="020B0503020102020204" pitchFamily="34" charset="0"/>
            </a:endParaRPr>
          </a:p>
        </p:txBody>
      </p:sp>
      <p:sp>
        <p:nvSpPr>
          <p:cNvPr id="17" name="Retângulo 16">
            <a:extLst>
              <a:ext uri="{FF2B5EF4-FFF2-40B4-BE49-F238E27FC236}">
                <a16:creationId xmlns:a16="http://schemas.microsoft.com/office/drawing/2014/main" id="{93775C7D-0AA1-46FB-AA28-1A775C744106}"/>
              </a:ext>
            </a:extLst>
          </p:cNvPr>
          <p:cNvSpPr/>
          <p:nvPr/>
        </p:nvSpPr>
        <p:spPr>
          <a:xfrm>
            <a:off x="809144" y="3492517"/>
            <a:ext cx="3221677" cy="565445"/>
          </a:xfrm>
          <a:prstGeom prst="rect">
            <a:avLst/>
          </a:prstGeom>
          <a:solidFill>
            <a:schemeClr val="bg1"/>
          </a:solidFill>
          <a:ln>
            <a:solidFill>
              <a:srgbClr val="F58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aixaDeTexto 12">
            <a:extLst>
              <a:ext uri="{FF2B5EF4-FFF2-40B4-BE49-F238E27FC236}">
                <a16:creationId xmlns:a16="http://schemas.microsoft.com/office/drawing/2014/main" id="{F61B8DA3-B5AB-4460-AC6D-6F92FA5AA530}"/>
              </a:ext>
            </a:extLst>
          </p:cNvPr>
          <p:cNvSpPr txBox="1"/>
          <p:nvPr/>
        </p:nvSpPr>
        <p:spPr>
          <a:xfrm>
            <a:off x="846478" y="2660881"/>
            <a:ext cx="6105246" cy="1633460"/>
          </a:xfrm>
          <a:prstGeom prst="rect">
            <a:avLst/>
          </a:prstGeom>
          <a:noFill/>
        </p:spPr>
        <p:txBody>
          <a:bodyPr wrap="square" rtlCol="0">
            <a:spAutoFit/>
          </a:bodyPr>
          <a:lstStyle/>
          <a:p>
            <a:pPr marL="0" marR="0" lvl="0" indent="0" algn="l" defTabSz="914400" rtl="0" eaLnBrk="1" fontAlgn="auto" latinLnBrk="0" hangingPunct="1">
              <a:lnSpc>
                <a:spcPts val="6000"/>
              </a:lnSpc>
              <a:spcBef>
                <a:spcPts val="0"/>
              </a:spcBef>
              <a:spcAft>
                <a:spcPts val="0"/>
              </a:spcAft>
              <a:buClrTx/>
              <a:buSzTx/>
              <a:buFontTx/>
              <a:buNone/>
              <a:tabLst/>
              <a:defRPr/>
            </a:pPr>
            <a:r>
              <a:rPr kumimoji="0" lang="pt-BR" sz="6600" b="0" i="0" u="none" strike="noStrike" kern="1200" cap="none" spc="0" normalizeH="0" baseline="0" noProof="0" dirty="0">
                <a:ln>
                  <a:noFill/>
                </a:ln>
                <a:solidFill>
                  <a:srgbClr val="F58515"/>
                </a:solidFill>
                <a:effectLst/>
                <a:uLnTx/>
                <a:uFillTx/>
                <a:latin typeface="Franklin Gothic Heavy" panose="020B0903020102020204" pitchFamily="34" charset="0"/>
                <a:ea typeface="+mn-ea"/>
                <a:cs typeface="+mn-cs"/>
              </a:rPr>
              <a:t>para praticar o </a:t>
            </a:r>
            <a:r>
              <a:rPr kumimoji="0" lang="pt-BR" sz="6600" b="0" i="0" u="none" strike="noStrike" kern="1200" cap="none" spc="0" normalizeH="0" baseline="0" noProof="0" dirty="0" err="1">
                <a:ln>
                  <a:noFill/>
                </a:ln>
                <a:solidFill>
                  <a:srgbClr val="F58515"/>
                </a:solidFill>
                <a:effectLst/>
                <a:uLnTx/>
                <a:uFillTx/>
                <a:latin typeface="Franklin Gothic Heavy" panose="020B0903020102020204" pitchFamily="34" charset="0"/>
                <a:ea typeface="+mn-ea"/>
                <a:cs typeface="+mn-cs"/>
              </a:rPr>
              <a:t>let</a:t>
            </a:r>
            <a:r>
              <a:rPr kumimoji="0" lang="pt-BR" sz="6600" b="0" i="0" u="none" strike="noStrike" kern="1200" cap="none" spc="0" normalizeH="0" baseline="0" noProof="0" dirty="0">
                <a:ln>
                  <a:noFill/>
                </a:ln>
                <a:solidFill>
                  <a:srgbClr val="F58515"/>
                </a:solidFill>
                <a:effectLst/>
                <a:uLnTx/>
                <a:uFillTx/>
                <a:latin typeface="Franklin Gothic Heavy" panose="020B0903020102020204" pitchFamily="34" charset="0"/>
                <a:ea typeface="+mn-ea"/>
                <a:cs typeface="+mn-cs"/>
              </a:rPr>
              <a:t> it go</a:t>
            </a:r>
            <a:endParaRPr kumimoji="0" lang="pt-BR" sz="6600" b="0" i="0" u="none" strike="noStrike" kern="1200" cap="none" spc="0" normalizeH="0" baseline="0" noProof="0" dirty="0">
              <a:ln>
                <a:noFill/>
              </a:ln>
              <a:solidFill>
                <a:srgbClr val="F58515"/>
              </a:solidFill>
              <a:effectLst/>
              <a:uLnTx/>
              <a:uFillTx/>
              <a:latin typeface="Franklin Gothic Heavy" panose="020B0903020102020204" pitchFamily="34" charset="0"/>
            </a:endParaRPr>
          </a:p>
        </p:txBody>
      </p:sp>
    </p:spTree>
    <p:extLst>
      <p:ext uri="{BB962C8B-B14F-4D97-AF65-F5344CB8AC3E}">
        <p14:creationId xmlns:p14="http://schemas.microsoft.com/office/powerpoint/2010/main" val="20761465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sultado de imagem para autoconhecimento">
            <a:extLst>
              <a:ext uri="{FF2B5EF4-FFF2-40B4-BE49-F238E27FC236}">
                <a16:creationId xmlns:a16="http://schemas.microsoft.com/office/drawing/2014/main" id="{983E1940-5A7B-4178-8F76-5CCDD62B57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21" y="-25116"/>
            <a:ext cx="12256882" cy="8171255"/>
          </a:xfrm>
          <a:prstGeom prst="rect">
            <a:avLst/>
          </a:prstGeom>
          <a:noFill/>
          <a:extLst>
            <a:ext uri="{909E8E84-426E-40DD-AFC4-6F175D3DCCD1}">
              <a14:hiddenFill xmlns:a14="http://schemas.microsoft.com/office/drawing/2010/main">
                <a:solidFill>
                  <a:srgbClr val="FFFFFF"/>
                </a:solidFill>
              </a14:hiddenFill>
            </a:ext>
          </a:extLst>
        </p:spPr>
      </p:pic>
      <p:sp>
        <p:nvSpPr>
          <p:cNvPr id="14" name="Retângulo 13">
            <a:extLst>
              <a:ext uri="{FF2B5EF4-FFF2-40B4-BE49-F238E27FC236}">
                <a16:creationId xmlns:a16="http://schemas.microsoft.com/office/drawing/2014/main" id="{C86B59D1-6B47-418F-8789-D61B1291EE3A}"/>
              </a:ext>
            </a:extLst>
          </p:cNvPr>
          <p:cNvSpPr/>
          <p:nvPr/>
        </p:nvSpPr>
        <p:spPr>
          <a:xfrm>
            <a:off x="-64882" y="-52613"/>
            <a:ext cx="12321764" cy="7104164"/>
          </a:xfrm>
          <a:prstGeom prst="rect">
            <a:avLst/>
          </a:prstGeom>
          <a:solidFill>
            <a:srgbClr val="000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ECB5920F-FCFD-4B2E-8C7D-A5E3FC49B290}"/>
              </a:ext>
            </a:extLst>
          </p:cNvPr>
          <p:cNvSpPr/>
          <p:nvPr/>
        </p:nvSpPr>
        <p:spPr>
          <a:xfrm>
            <a:off x="-3595" y="6287053"/>
            <a:ext cx="609600" cy="565445"/>
          </a:xfrm>
          <a:prstGeom prst="rect">
            <a:avLst/>
          </a:prstGeom>
          <a:solidFill>
            <a:srgbClr val="F58515"/>
          </a:solidFill>
          <a:ln>
            <a:solidFill>
              <a:srgbClr val="F58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Conector reto 6">
            <a:extLst>
              <a:ext uri="{FF2B5EF4-FFF2-40B4-BE49-F238E27FC236}">
                <a16:creationId xmlns:a16="http://schemas.microsoft.com/office/drawing/2014/main" id="{2756F233-68D3-42D0-88EC-9BE36B5DB060}"/>
              </a:ext>
            </a:extLst>
          </p:cNvPr>
          <p:cNvCxnSpPr>
            <a:cxnSpLocks/>
          </p:cNvCxnSpPr>
          <p:nvPr/>
        </p:nvCxnSpPr>
        <p:spPr>
          <a:xfrm>
            <a:off x="301205" y="2396359"/>
            <a:ext cx="0" cy="3941430"/>
          </a:xfrm>
          <a:prstGeom prst="line">
            <a:avLst/>
          </a:prstGeom>
          <a:ln w="38100">
            <a:solidFill>
              <a:srgbClr val="F58515"/>
            </a:solidFill>
          </a:ln>
        </p:spPr>
        <p:style>
          <a:lnRef idx="1">
            <a:schemeClr val="accent1"/>
          </a:lnRef>
          <a:fillRef idx="0">
            <a:schemeClr val="accent1"/>
          </a:fillRef>
          <a:effectRef idx="0">
            <a:schemeClr val="accent1"/>
          </a:effectRef>
          <a:fontRef idx="minor">
            <a:schemeClr val="tx1"/>
          </a:fontRef>
        </p:style>
      </p:cxnSp>
      <p:sp>
        <p:nvSpPr>
          <p:cNvPr id="8" name="Retângulo 7">
            <a:extLst>
              <a:ext uri="{FF2B5EF4-FFF2-40B4-BE49-F238E27FC236}">
                <a16:creationId xmlns:a16="http://schemas.microsoft.com/office/drawing/2014/main" id="{A50B1E5C-8657-4CB3-BB5A-EBC04843B7D6}"/>
              </a:ext>
            </a:extLst>
          </p:cNvPr>
          <p:cNvSpPr/>
          <p:nvPr/>
        </p:nvSpPr>
        <p:spPr>
          <a:xfrm>
            <a:off x="11364494" y="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7FB5FFAF-12FC-4C2E-B4A9-AABE51362B77}"/>
              </a:ext>
            </a:extLst>
          </p:cNvPr>
          <p:cNvSpPr/>
          <p:nvPr/>
        </p:nvSpPr>
        <p:spPr>
          <a:xfrm>
            <a:off x="10560452" y="-2998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C27DB35E-B766-4011-875D-C19D7DF3309E}"/>
              </a:ext>
            </a:extLst>
          </p:cNvPr>
          <p:cNvSpPr/>
          <p:nvPr/>
        </p:nvSpPr>
        <p:spPr>
          <a:xfrm>
            <a:off x="9756410" y="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Retângulo 17">
            <a:extLst>
              <a:ext uri="{FF2B5EF4-FFF2-40B4-BE49-F238E27FC236}">
                <a16:creationId xmlns:a16="http://schemas.microsoft.com/office/drawing/2014/main" id="{D7ED9B90-46CF-41B8-91C7-5D9B699DBF24}"/>
              </a:ext>
            </a:extLst>
          </p:cNvPr>
          <p:cNvSpPr/>
          <p:nvPr/>
        </p:nvSpPr>
        <p:spPr>
          <a:xfrm>
            <a:off x="905727" y="1589298"/>
            <a:ext cx="7491824" cy="856376"/>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5A3DCFCD-659A-48A9-A8D0-1055B5F96A4B}"/>
              </a:ext>
            </a:extLst>
          </p:cNvPr>
          <p:cNvSpPr/>
          <p:nvPr/>
        </p:nvSpPr>
        <p:spPr>
          <a:xfrm>
            <a:off x="856703" y="1533314"/>
            <a:ext cx="8231311" cy="923330"/>
          </a:xfrm>
          <a:prstGeom prst="rect">
            <a:avLst/>
          </a:prstGeom>
        </p:spPr>
        <p:txBody>
          <a:bodyPr wrap="square">
            <a:spAutoFit/>
          </a:bodyPr>
          <a:lstStyle/>
          <a:p>
            <a:r>
              <a:rPr lang="pt-BR" sz="5400" dirty="0">
                <a:solidFill>
                  <a:schemeClr val="bg1"/>
                </a:solidFill>
                <a:latin typeface="Franklin Gothic Demi" panose="020B0703020102020204" pitchFamily="34" charset="0"/>
              </a:rPr>
              <a:t>1. AUTOCONHECIMENTO</a:t>
            </a:r>
            <a:endParaRPr lang="pt-BR" sz="3200" dirty="0">
              <a:solidFill>
                <a:schemeClr val="bg1"/>
              </a:solidFill>
              <a:latin typeface="Franklin Gothic Demi" panose="020B0703020102020204" pitchFamily="34" charset="0"/>
            </a:endParaRPr>
          </a:p>
        </p:txBody>
      </p:sp>
      <p:sp>
        <p:nvSpPr>
          <p:cNvPr id="16" name="Retângulo 15">
            <a:extLst>
              <a:ext uri="{FF2B5EF4-FFF2-40B4-BE49-F238E27FC236}">
                <a16:creationId xmlns:a16="http://schemas.microsoft.com/office/drawing/2014/main" id="{24CF4A0A-CBD4-4C15-B919-FE0729439875}"/>
              </a:ext>
            </a:extLst>
          </p:cNvPr>
          <p:cNvSpPr/>
          <p:nvPr/>
        </p:nvSpPr>
        <p:spPr>
          <a:xfrm>
            <a:off x="856704" y="2549271"/>
            <a:ext cx="10051921" cy="1077218"/>
          </a:xfrm>
          <a:prstGeom prst="rect">
            <a:avLst/>
          </a:prstGeom>
        </p:spPr>
        <p:txBody>
          <a:bodyPr wrap="square">
            <a:spAutoFit/>
          </a:bodyPr>
          <a:lstStyle/>
          <a:p>
            <a:r>
              <a:rPr lang="pt-BR" sz="3200" dirty="0">
                <a:solidFill>
                  <a:schemeClr val="bg1"/>
                </a:solidFill>
                <a:latin typeface="Franklin Gothic Demi" panose="020B0703020102020204" pitchFamily="34" charset="0"/>
              </a:rPr>
              <a:t>Por que isso é importante pra mim? </a:t>
            </a:r>
          </a:p>
          <a:p>
            <a:r>
              <a:rPr lang="pt-BR" sz="3200" dirty="0">
                <a:solidFill>
                  <a:schemeClr val="bg1"/>
                </a:solidFill>
                <a:latin typeface="Franklin Gothic Demi" panose="020B0703020102020204" pitchFamily="34" charset="0"/>
              </a:rPr>
              <a:t>Qual necessidade está suprindo?</a:t>
            </a:r>
          </a:p>
        </p:txBody>
      </p:sp>
      <p:pic>
        <p:nvPicPr>
          <p:cNvPr id="13" name="Imagem 12">
            <a:extLst>
              <a:ext uri="{FF2B5EF4-FFF2-40B4-BE49-F238E27FC236}">
                <a16:creationId xmlns:a16="http://schemas.microsoft.com/office/drawing/2014/main" id="{3A431E8E-5C8F-4515-8448-A952A6DEDD43}"/>
              </a:ext>
            </a:extLst>
          </p:cNvPr>
          <p:cNvPicPr>
            <a:picLocks noChangeAspect="1"/>
          </p:cNvPicPr>
          <p:nvPr/>
        </p:nvPicPr>
        <p:blipFill>
          <a:blip r:embed="rId4"/>
          <a:stretch>
            <a:fillRect/>
          </a:stretch>
        </p:blipFill>
        <p:spPr>
          <a:xfrm>
            <a:off x="9689431" y="6094017"/>
            <a:ext cx="2161811" cy="565445"/>
          </a:xfrm>
          <a:prstGeom prst="rect">
            <a:avLst/>
          </a:prstGeom>
        </p:spPr>
      </p:pic>
    </p:spTree>
    <p:extLst>
      <p:ext uri="{BB962C8B-B14F-4D97-AF65-F5344CB8AC3E}">
        <p14:creationId xmlns:p14="http://schemas.microsoft.com/office/powerpoint/2010/main" val="53175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sultado de imagem para crenças">
            <a:extLst>
              <a:ext uri="{FF2B5EF4-FFF2-40B4-BE49-F238E27FC236}">
                <a16:creationId xmlns:a16="http://schemas.microsoft.com/office/drawing/2014/main" id="{B63BED62-C14E-4421-B773-54FA1B9B2E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77077"/>
            <a:ext cx="15556248" cy="8677470"/>
          </a:xfrm>
          <a:prstGeom prst="rect">
            <a:avLst/>
          </a:prstGeom>
          <a:noFill/>
          <a:extLst>
            <a:ext uri="{909E8E84-426E-40DD-AFC4-6F175D3DCCD1}">
              <a14:hiddenFill xmlns:a14="http://schemas.microsoft.com/office/drawing/2010/main">
                <a:solidFill>
                  <a:srgbClr val="FFFFFF"/>
                </a:solidFill>
              </a14:hiddenFill>
            </a:ext>
          </a:extLst>
        </p:spPr>
      </p:pic>
      <p:sp>
        <p:nvSpPr>
          <p:cNvPr id="14" name="Retângulo 13">
            <a:extLst>
              <a:ext uri="{FF2B5EF4-FFF2-40B4-BE49-F238E27FC236}">
                <a16:creationId xmlns:a16="http://schemas.microsoft.com/office/drawing/2014/main" id="{C86B59D1-6B47-418F-8789-D61B1291EE3A}"/>
              </a:ext>
            </a:extLst>
          </p:cNvPr>
          <p:cNvSpPr/>
          <p:nvPr/>
        </p:nvSpPr>
        <p:spPr>
          <a:xfrm>
            <a:off x="-64882" y="-123082"/>
            <a:ext cx="12321764" cy="7104164"/>
          </a:xfrm>
          <a:prstGeom prst="rect">
            <a:avLst/>
          </a:prstGeom>
          <a:solidFill>
            <a:srgbClr val="000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ECB5920F-FCFD-4B2E-8C7D-A5E3FC49B290}"/>
              </a:ext>
            </a:extLst>
          </p:cNvPr>
          <p:cNvSpPr/>
          <p:nvPr/>
        </p:nvSpPr>
        <p:spPr>
          <a:xfrm>
            <a:off x="-3595" y="6287053"/>
            <a:ext cx="609600" cy="565445"/>
          </a:xfrm>
          <a:prstGeom prst="rect">
            <a:avLst/>
          </a:prstGeom>
          <a:solidFill>
            <a:srgbClr val="F58515"/>
          </a:solidFill>
          <a:ln>
            <a:solidFill>
              <a:srgbClr val="F58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Conector reto 6">
            <a:extLst>
              <a:ext uri="{FF2B5EF4-FFF2-40B4-BE49-F238E27FC236}">
                <a16:creationId xmlns:a16="http://schemas.microsoft.com/office/drawing/2014/main" id="{2756F233-68D3-42D0-88EC-9BE36B5DB060}"/>
              </a:ext>
            </a:extLst>
          </p:cNvPr>
          <p:cNvCxnSpPr>
            <a:cxnSpLocks/>
          </p:cNvCxnSpPr>
          <p:nvPr/>
        </p:nvCxnSpPr>
        <p:spPr>
          <a:xfrm>
            <a:off x="301205" y="2396359"/>
            <a:ext cx="0" cy="3941430"/>
          </a:xfrm>
          <a:prstGeom prst="line">
            <a:avLst/>
          </a:prstGeom>
          <a:ln w="38100">
            <a:solidFill>
              <a:srgbClr val="F58515"/>
            </a:solidFill>
          </a:ln>
        </p:spPr>
        <p:style>
          <a:lnRef idx="1">
            <a:schemeClr val="accent1"/>
          </a:lnRef>
          <a:fillRef idx="0">
            <a:schemeClr val="accent1"/>
          </a:fillRef>
          <a:effectRef idx="0">
            <a:schemeClr val="accent1"/>
          </a:effectRef>
          <a:fontRef idx="minor">
            <a:schemeClr val="tx1"/>
          </a:fontRef>
        </p:style>
      </p:cxnSp>
      <p:sp>
        <p:nvSpPr>
          <p:cNvPr id="8" name="Retângulo 7">
            <a:extLst>
              <a:ext uri="{FF2B5EF4-FFF2-40B4-BE49-F238E27FC236}">
                <a16:creationId xmlns:a16="http://schemas.microsoft.com/office/drawing/2014/main" id="{A50B1E5C-8657-4CB3-BB5A-EBC04843B7D6}"/>
              </a:ext>
            </a:extLst>
          </p:cNvPr>
          <p:cNvSpPr/>
          <p:nvPr/>
        </p:nvSpPr>
        <p:spPr>
          <a:xfrm>
            <a:off x="11364494" y="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7FB5FFAF-12FC-4C2E-B4A9-AABE51362B77}"/>
              </a:ext>
            </a:extLst>
          </p:cNvPr>
          <p:cNvSpPr/>
          <p:nvPr/>
        </p:nvSpPr>
        <p:spPr>
          <a:xfrm>
            <a:off x="10560452" y="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C27DB35E-B766-4011-875D-C19D7DF3309E}"/>
              </a:ext>
            </a:extLst>
          </p:cNvPr>
          <p:cNvSpPr/>
          <p:nvPr/>
        </p:nvSpPr>
        <p:spPr>
          <a:xfrm>
            <a:off x="9756410" y="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18">
            <a:extLst>
              <a:ext uri="{FF2B5EF4-FFF2-40B4-BE49-F238E27FC236}">
                <a16:creationId xmlns:a16="http://schemas.microsoft.com/office/drawing/2014/main" id="{3E30FEC5-FBC1-4B73-9B62-85717A1F6BB0}"/>
              </a:ext>
            </a:extLst>
          </p:cNvPr>
          <p:cNvSpPr/>
          <p:nvPr/>
        </p:nvSpPr>
        <p:spPr>
          <a:xfrm>
            <a:off x="849716" y="1195355"/>
            <a:ext cx="7603814" cy="1556278"/>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5A3DCFCD-659A-48A9-A8D0-1055B5F96A4B}"/>
              </a:ext>
            </a:extLst>
          </p:cNvPr>
          <p:cNvSpPr/>
          <p:nvPr/>
        </p:nvSpPr>
        <p:spPr>
          <a:xfrm>
            <a:off x="856703" y="1053290"/>
            <a:ext cx="8543965" cy="1754326"/>
          </a:xfrm>
          <a:prstGeom prst="rect">
            <a:avLst/>
          </a:prstGeom>
        </p:spPr>
        <p:txBody>
          <a:bodyPr wrap="square">
            <a:spAutoFit/>
          </a:bodyPr>
          <a:lstStyle/>
          <a:p>
            <a:r>
              <a:rPr lang="pt-BR" sz="5400" dirty="0">
                <a:solidFill>
                  <a:schemeClr val="bg1"/>
                </a:solidFill>
                <a:latin typeface="Franklin Gothic Demi" panose="020B0703020102020204" pitchFamily="34" charset="0"/>
              </a:rPr>
              <a:t>2. INVESTIGUE (E MUDE) SUAS CRENÇAS</a:t>
            </a:r>
          </a:p>
        </p:txBody>
      </p:sp>
      <p:sp>
        <p:nvSpPr>
          <p:cNvPr id="16" name="Retângulo 15">
            <a:extLst>
              <a:ext uri="{FF2B5EF4-FFF2-40B4-BE49-F238E27FC236}">
                <a16:creationId xmlns:a16="http://schemas.microsoft.com/office/drawing/2014/main" id="{24CF4A0A-CBD4-4C15-B919-FE0729439875}"/>
              </a:ext>
            </a:extLst>
          </p:cNvPr>
          <p:cNvSpPr/>
          <p:nvPr/>
        </p:nvSpPr>
        <p:spPr>
          <a:xfrm>
            <a:off x="849716" y="2807616"/>
            <a:ext cx="6398534" cy="1077218"/>
          </a:xfrm>
          <a:prstGeom prst="rect">
            <a:avLst/>
          </a:prstGeom>
        </p:spPr>
        <p:txBody>
          <a:bodyPr wrap="square">
            <a:spAutoFit/>
          </a:bodyPr>
          <a:lstStyle/>
          <a:p>
            <a:r>
              <a:rPr lang="pt-BR" sz="3200" dirty="0">
                <a:solidFill>
                  <a:schemeClr val="bg1"/>
                </a:solidFill>
                <a:latin typeface="Franklin Gothic Demi" panose="020B0703020102020204" pitchFamily="34" charset="0"/>
              </a:rPr>
              <a:t>Para mudar o comportamento é necessário mudar a crença raiz</a:t>
            </a:r>
          </a:p>
        </p:txBody>
      </p:sp>
      <p:pic>
        <p:nvPicPr>
          <p:cNvPr id="13" name="Imagem 12">
            <a:extLst>
              <a:ext uri="{FF2B5EF4-FFF2-40B4-BE49-F238E27FC236}">
                <a16:creationId xmlns:a16="http://schemas.microsoft.com/office/drawing/2014/main" id="{110717F0-8FCF-40E5-9790-E7769C66A3A3}"/>
              </a:ext>
            </a:extLst>
          </p:cNvPr>
          <p:cNvPicPr>
            <a:picLocks noChangeAspect="1"/>
          </p:cNvPicPr>
          <p:nvPr/>
        </p:nvPicPr>
        <p:blipFill>
          <a:blip r:embed="rId4"/>
          <a:stretch>
            <a:fillRect/>
          </a:stretch>
        </p:blipFill>
        <p:spPr>
          <a:xfrm>
            <a:off x="9689431" y="6094017"/>
            <a:ext cx="2161811" cy="565445"/>
          </a:xfrm>
          <a:prstGeom prst="rect">
            <a:avLst/>
          </a:prstGeom>
        </p:spPr>
      </p:pic>
    </p:spTree>
    <p:extLst>
      <p:ext uri="{BB962C8B-B14F-4D97-AF65-F5344CB8AC3E}">
        <p14:creationId xmlns:p14="http://schemas.microsoft.com/office/powerpoint/2010/main" val="4050937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sultado de imagem para luto">
            <a:extLst>
              <a:ext uri="{FF2B5EF4-FFF2-40B4-BE49-F238E27FC236}">
                <a16:creationId xmlns:a16="http://schemas.microsoft.com/office/drawing/2014/main" id="{8E686982-D409-4BB0-836E-B7C2517397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4537" y="-22360"/>
            <a:ext cx="6367463" cy="6858000"/>
          </a:xfrm>
          <a:prstGeom prst="rect">
            <a:avLst/>
          </a:prstGeom>
          <a:noFill/>
          <a:extLst>
            <a:ext uri="{909E8E84-426E-40DD-AFC4-6F175D3DCCD1}">
              <a14:hiddenFill xmlns:a14="http://schemas.microsoft.com/office/drawing/2010/main">
                <a:solidFill>
                  <a:srgbClr val="FFFFFF"/>
                </a:solidFill>
              </a14:hiddenFill>
            </a:ext>
          </a:extLst>
        </p:spPr>
      </p:pic>
      <p:sp>
        <p:nvSpPr>
          <p:cNvPr id="14" name="Retângulo 13">
            <a:extLst>
              <a:ext uri="{FF2B5EF4-FFF2-40B4-BE49-F238E27FC236}">
                <a16:creationId xmlns:a16="http://schemas.microsoft.com/office/drawing/2014/main" id="{C86B59D1-6B47-418F-8789-D61B1291EE3A}"/>
              </a:ext>
            </a:extLst>
          </p:cNvPr>
          <p:cNvSpPr/>
          <p:nvPr/>
        </p:nvSpPr>
        <p:spPr>
          <a:xfrm>
            <a:off x="-64882" y="-213787"/>
            <a:ext cx="12321764" cy="7104164"/>
          </a:xfrm>
          <a:prstGeom prst="rect">
            <a:avLst/>
          </a:prstGeom>
          <a:solidFill>
            <a:srgbClr val="000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6" name="Retângulo 5">
            <a:extLst>
              <a:ext uri="{FF2B5EF4-FFF2-40B4-BE49-F238E27FC236}">
                <a16:creationId xmlns:a16="http://schemas.microsoft.com/office/drawing/2014/main" id="{ECB5920F-FCFD-4B2E-8C7D-A5E3FC49B290}"/>
              </a:ext>
            </a:extLst>
          </p:cNvPr>
          <p:cNvSpPr/>
          <p:nvPr/>
        </p:nvSpPr>
        <p:spPr>
          <a:xfrm>
            <a:off x="-3595" y="6287053"/>
            <a:ext cx="609600" cy="565445"/>
          </a:xfrm>
          <a:prstGeom prst="rect">
            <a:avLst/>
          </a:prstGeom>
          <a:solidFill>
            <a:srgbClr val="F58515"/>
          </a:solidFill>
          <a:ln>
            <a:solidFill>
              <a:srgbClr val="F58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Conector reto 6">
            <a:extLst>
              <a:ext uri="{FF2B5EF4-FFF2-40B4-BE49-F238E27FC236}">
                <a16:creationId xmlns:a16="http://schemas.microsoft.com/office/drawing/2014/main" id="{2756F233-68D3-42D0-88EC-9BE36B5DB060}"/>
              </a:ext>
            </a:extLst>
          </p:cNvPr>
          <p:cNvCxnSpPr>
            <a:cxnSpLocks/>
          </p:cNvCxnSpPr>
          <p:nvPr/>
        </p:nvCxnSpPr>
        <p:spPr>
          <a:xfrm>
            <a:off x="301205" y="2396359"/>
            <a:ext cx="0" cy="3941430"/>
          </a:xfrm>
          <a:prstGeom prst="line">
            <a:avLst/>
          </a:prstGeom>
          <a:ln w="38100">
            <a:solidFill>
              <a:srgbClr val="F58515"/>
            </a:solidFill>
          </a:ln>
        </p:spPr>
        <p:style>
          <a:lnRef idx="1">
            <a:schemeClr val="accent1"/>
          </a:lnRef>
          <a:fillRef idx="0">
            <a:schemeClr val="accent1"/>
          </a:fillRef>
          <a:effectRef idx="0">
            <a:schemeClr val="accent1"/>
          </a:effectRef>
          <a:fontRef idx="minor">
            <a:schemeClr val="tx1"/>
          </a:fontRef>
        </p:style>
      </p:cxnSp>
      <p:sp>
        <p:nvSpPr>
          <p:cNvPr id="8" name="Retângulo 7">
            <a:extLst>
              <a:ext uri="{FF2B5EF4-FFF2-40B4-BE49-F238E27FC236}">
                <a16:creationId xmlns:a16="http://schemas.microsoft.com/office/drawing/2014/main" id="{A50B1E5C-8657-4CB3-BB5A-EBC04843B7D6}"/>
              </a:ext>
            </a:extLst>
          </p:cNvPr>
          <p:cNvSpPr/>
          <p:nvPr/>
        </p:nvSpPr>
        <p:spPr>
          <a:xfrm>
            <a:off x="11364494" y="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7FB5FFAF-12FC-4C2E-B4A9-AABE51362B77}"/>
              </a:ext>
            </a:extLst>
          </p:cNvPr>
          <p:cNvSpPr/>
          <p:nvPr/>
        </p:nvSpPr>
        <p:spPr>
          <a:xfrm>
            <a:off x="10560452" y="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C27DB35E-B766-4011-875D-C19D7DF3309E}"/>
              </a:ext>
            </a:extLst>
          </p:cNvPr>
          <p:cNvSpPr/>
          <p:nvPr/>
        </p:nvSpPr>
        <p:spPr>
          <a:xfrm>
            <a:off x="9756410" y="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18">
            <a:extLst>
              <a:ext uri="{FF2B5EF4-FFF2-40B4-BE49-F238E27FC236}">
                <a16:creationId xmlns:a16="http://schemas.microsoft.com/office/drawing/2014/main" id="{8A514682-3ECE-4B2E-B746-3F36594035DC}"/>
              </a:ext>
            </a:extLst>
          </p:cNvPr>
          <p:cNvSpPr/>
          <p:nvPr/>
        </p:nvSpPr>
        <p:spPr>
          <a:xfrm>
            <a:off x="924388" y="1494016"/>
            <a:ext cx="4468705" cy="673756"/>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5A3DCFCD-659A-48A9-A8D0-1055B5F96A4B}"/>
              </a:ext>
            </a:extLst>
          </p:cNvPr>
          <p:cNvSpPr/>
          <p:nvPr/>
        </p:nvSpPr>
        <p:spPr>
          <a:xfrm>
            <a:off x="856703" y="1337747"/>
            <a:ext cx="5688473" cy="923330"/>
          </a:xfrm>
          <a:prstGeom prst="rect">
            <a:avLst/>
          </a:prstGeom>
        </p:spPr>
        <p:txBody>
          <a:bodyPr wrap="square">
            <a:spAutoFit/>
          </a:bodyPr>
          <a:lstStyle/>
          <a:p>
            <a:r>
              <a:rPr lang="pt-BR" sz="5400" dirty="0">
                <a:solidFill>
                  <a:schemeClr val="bg1"/>
                </a:solidFill>
                <a:latin typeface="Franklin Gothic Demi" panose="020B0703020102020204" pitchFamily="34" charset="0"/>
              </a:rPr>
              <a:t>3. VIVA O LUTO</a:t>
            </a:r>
          </a:p>
        </p:txBody>
      </p:sp>
      <p:sp>
        <p:nvSpPr>
          <p:cNvPr id="16" name="Retângulo 15">
            <a:extLst>
              <a:ext uri="{FF2B5EF4-FFF2-40B4-BE49-F238E27FC236}">
                <a16:creationId xmlns:a16="http://schemas.microsoft.com/office/drawing/2014/main" id="{24CF4A0A-CBD4-4C15-B919-FE0729439875}"/>
              </a:ext>
            </a:extLst>
          </p:cNvPr>
          <p:cNvSpPr/>
          <p:nvPr/>
        </p:nvSpPr>
        <p:spPr>
          <a:xfrm>
            <a:off x="856702" y="2261077"/>
            <a:ext cx="7267964" cy="1077218"/>
          </a:xfrm>
          <a:prstGeom prst="rect">
            <a:avLst/>
          </a:prstGeom>
        </p:spPr>
        <p:txBody>
          <a:bodyPr wrap="square">
            <a:spAutoFit/>
          </a:bodyPr>
          <a:lstStyle/>
          <a:p>
            <a:r>
              <a:rPr lang="pt-BR" sz="3200" dirty="0">
                <a:solidFill>
                  <a:schemeClr val="bg1"/>
                </a:solidFill>
                <a:latin typeface="Franklin Gothic Demi" panose="020B0703020102020204" pitchFamily="34" charset="0"/>
              </a:rPr>
              <a:t>Estabeleça rituais que te ajudem a se desligar do que precisa ser mudado</a:t>
            </a:r>
          </a:p>
        </p:txBody>
      </p:sp>
      <p:pic>
        <p:nvPicPr>
          <p:cNvPr id="13" name="Imagem 12">
            <a:extLst>
              <a:ext uri="{FF2B5EF4-FFF2-40B4-BE49-F238E27FC236}">
                <a16:creationId xmlns:a16="http://schemas.microsoft.com/office/drawing/2014/main" id="{2FF44E0C-08C8-4F2C-8193-3444E91AD52F}"/>
              </a:ext>
            </a:extLst>
          </p:cNvPr>
          <p:cNvPicPr>
            <a:picLocks noChangeAspect="1"/>
          </p:cNvPicPr>
          <p:nvPr/>
        </p:nvPicPr>
        <p:blipFill>
          <a:blip r:embed="rId4"/>
          <a:stretch>
            <a:fillRect/>
          </a:stretch>
        </p:blipFill>
        <p:spPr>
          <a:xfrm>
            <a:off x="9689431" y="6094017"/>
            <a:ext cx="2161811" cy="565445"/>
          </a:xfrm>
          <a:prstGeom prst="rect">
            <a:avLst/>
          </a:prstGeom>
        </p:spPr>
      </p:pic>
    </p:spTree>
    <p:extLst>
      <p:ext uri="{BB962C8B-B14F-4D97-AF65-F5344CB8AC3E}">
        <p14:creationId xmlns:p14="http://schemas.microsoft.com/office/powerpoint/2010/main" val="85476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Resultado de imagem para colaboração">
            <a:extLst>
              <a:ext uri="{FF2B5EF4-FFF2-40B4-BE49-F238E27FC236}">
                <a16:creationId xmlns:a16="http://schemas.microsoft.com/office/drawing/2014/main" id="{E995CBC0-9727-4508-8B7F-8A068D507F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83" y="-653143"/>
            <a:ext cx="12284095" cy="8189397"/>
          </a:xfrm>
          <a:prstGeom prst="rect">
            <a:avLst/>
          </a:prstGeom>
          <a:noFill/>
          <a:extLst>
            <a:ext uri="{909E8E84-426E-40DD-AFC4-6F175D3DCCD1}">
              <a14:hiddenFill xmlns:a14="http://schemas.microsoft.com/office/drawing/2010/main">
                <a:solidFill>
                  <a:srgbClr val="FFFFFF"/>
                </a:solidFill>
              </a14:hiddenFill>
            </a:ext>
          </a:extLst>
        </p:spPr>
      </p:pic>
      <p:sp>
        <p:nvSpPr>
          <p:cNvPr id="14" name="Retângulo 13">
            <a:extLst>
              <a:ext uri="{FF2B5EF4-FFF2-40B4-BE49-F238E27FC236}">
                <a16:creationId xmlns:a16="http://schemas.microsoft.com/office/drawing/2014/main" id="{C86B59D1-6B47-418F-8789-D61B1291EE3A}"/>
              </a:ext>
            </a:extLst>
          </p:cNvPr>
          <p:cNvSpPr/>
          <p:nvPr/>
        </p:nvSpPr>
        <p:spPr>
          <a:xfrm>
            <a:off x="-64882" y="-145442"/>
            <a:ext cx="12321764" cy="7104164"/>
          </a:xfrm>
          <a:prstGeom prst="rect">
            <a:avLst/>
          </a:prstGeom>
          <a:solidFill>
            <a:srgbClr val="000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ECB5920F-FCFD-4B2E-8C7D-A5E3FC49B290}"/>
              </a:ext>
            </a:extLst>
          </p:cNvPr>
          <p:cNvSpPr/>
          <p:nvPr/>
        </p:nvSpPr>
        <p:spPr>
          <a:xfrm>
            <a:off x="-3595" y="6287053"/>
            <a:ext cx="609600" cy="565445"/>
          </a:xfrm>
          <a:prstGeom prst="rect">
            <a:avLst/>
          </a:prstGeom>
          <a:solidFill>
            <a:srgbClr val="F58515"/>
          </a:solidFill>
          <a:ln>
            <a:solidFill>
              <a:srgbClr val="F58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Conector reto 6">
            <a:extLst>
              <a:ext uri="{FF2B5EF4-FFF2-40B4-BE49-F238E27FC236}">
                <a16:creationId xmlns:a16="http://schemas.microsoft.com/office/drawing/2014/main" id="{2756F233-68D3-42D0-88EC-9BE36B5DB060}"/>
              </a:ext>
            </a:extLst>
          </p:cNvPr>
          <p:cNvCxnSpPr>
            <a:cxnSpLocks/>
          </p:cNvCxnSpPr>
          <p:nvPr/>
        </p:nvCxnSpPr>
        <p:spPr>
          <a:xfrm>
            <a:off x="301205" y="2396359"/>
            <a:ext cx="0" cy="3941430"/>
          </a:xfrm>
          <a:prstGeom prst="line">
            <a:avLst/>
          </a:prstGeom>
          <a:ln w="38100">
            <a:solidFill>
              <a:srgbClr val="F58515"/>
            </a:solidFill>
          </a:ln>
        </p:spPr>
        <p:style>
          <a:lnRef idx="1">
            <a:schemeClr val="accent1"/>
          </a:lnRef>
          <a:fillRef idx="0">
            <a:schemeClr val="accent1"/>
          </a:fillRef>
          <a:effectRef idx="0">
            <a:schemeClr val="accent1"/>
          </a:effectRef>
          <a:fontRef idx="minor">
            <a:schemeClr val="tx1"/>
          </a:fontRef>
        </p:style>
      </p:cxnSp>
      <p:sp>
        <p:nvSpPr>
          <p:cNvPr id="8" name="Retângulo 7">
            <a:extLst>
              <a:ext uri="{FF2B5EF4-FFF2-40B4-BE49-F238E27FC236}">
                <a16:creationId xmlns:a16="http://schemas.microsoft.com/office/drawing/2014/main" id="{A50B1E5C-8657-4CB3-BB5A-EBC04843B7D6}"/>
              </a:ext>
            </a:extLst>
          </p:cNvPr>
          <p:cNvSpPr/>
          <p:nvPr/>
        </p:nvSpPr>
        <p:spPr>
          <a:xfrm>
            <a:off x="11364494" y="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7FB5FFAF-12FC-4C2E-B4A9-AABE51362B77}"/>
              </a:ext>
            </a:extLst>
          </p:cNvPr>
          <p:cNvSpPr/>
          <p:nvPr/>
        </p:nvSpPr>
        <p:spPr>
          <a:xfrm>
            <a:off x="10560452" y="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C27DB35E-B766-4011-875D-C19D7DF3309E}"/>
              </a:ext>
            </a:extLst>
          </p:cNvPr>
          <p:cNvSpPr/>
          <p:nvPr/>
        </p:nvSpPr>
        <p:spPr>
          <a:xfrm>
            <a:off x="9756410" y="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18">
            <a:extLst>
              <a:ext uri="{FF2B5EF4-FFF2-40B4-BE49-F238E27FC236}">
                <a16:creationId xmlns:a16="http://schemas.microsoft.com/office/drawing/2014/main" id="{CA85FBDB-18FE-43DB-AC91-6A1ED957AE9A}"/>
              </a:ext>
            </a:extLst>
          </p:cNvPr>
          <p:cNvSpPr/>
          <p:nvPr/>
        </p:nvSpPr>
        <p:spPr>
          <a:xfrm>
            <a:off x="875364" y="1458533"/>
            <a:ext cx="8716506" cy="673756"/>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5A3DCFCD-659A-48A9-A8D0-1055B5F96A4B}"/>
              </a:ext>
            </a:extLst>
          </p:cNvPr>
          <p:cNvSpPr/>
          <p:nvPr/>
        </p:nvSpPr>
        <p:spPr>
          <a:xfrm>
            <a:off x="856703" y="1302264"/>
            <a:ext cx="9509307" cy="923330"/>
          </a:xfrm>
          <a:prstGeom prst="rect">
            <a:avLst/>
          </a:prstGeom>
        </p:spPr>
        <p:txBody>
          <a:bodyPr wrap="square">
            <a:spAutoFit/>
          </a:bodyPr>
          <a:lstStyle/>
          <a:p>
            <a:r>
              <a:rPr lang="pt-BR" sz="5400" dirty="0">
                <a:solidFill>
                  <a:schemeClr val="bg1"/>
                </a:solidFill>
                <a:latin typeface="Franklin Gothic Demi" panose="020B0703020102020204" pitchFamily="34" charset="0"/>
              </a:rPr>
              <a:t>4. COLABORE (DE VERDADE)	</a:t>
            </a:r>
          </a:p>
        </p:txBody>
      </p:sp>
      <p:sp>
        <p:nvSpPr>
          <p:cNvPr id="16" name="Retângulo 15">
            <a:extLst>
              <a:ext uri="{FF2B5EF4-FFF2-40B4-BE49-F238E27FC236}">
                <a16:creationId xmlns:a16="http://schemas.microsoft.com/office/drawing/2014/main" id="{24CF4A0A-CBD4-4C15-B919-FE0729439875}"/>
              </a:ext>
            </a:extLst>
          </p:cNvPr>
          <p:cNvSpPr/>
          <p:nvPr/>
        </p:nvSpPr>
        <p:spPr>
          <a:xfrm>
            <a:off x="746778" y="2265231"/>
            <a:ext cx="7043112" cy="1077218"/>
          </a:xfrm>
          <a:prstGeom prst="rect">
            <a:avLst/>
          </a:prstGeom>
        </p:spPr>
        <p:txBody>
          <a:bodyPr wrap="square">
            <a:spAutoFit/>
          </a:bodyPr>
          <a:lstStyle/>
          <a:p>
            <a:r>
              <a:rPr lang="pt-BR" sz="3200" dirty="0">
                <a:solidFill>
                  <a:schemeClr val="bg1"/>
                </a:solidFill>
                <a:latin typeface="Franklin Gothic Demi" panose="020B0703020102020204" pitchFamily="34" charset="0"/>
              </a:rPr>
              <a:t>Seja mais generoso e reconheça a genialidade coletiva</a:t>
            </a:r>
          </a:p>
        </p:txBody>
      </p:sp>
      <p:pic>
        <p:nvPicPr>
          <p:cNvPr id="13" name="Imagem 12">
            <a:extLst>
              <a:ext uri="{FF2B5EF4-FFF2-40B4-BE49-F238E27FC236}">
                <a16:creationId xmlns:a16="http://schemas.microsoft.com/office/drawing/2014/main" id="{492126F0-4F6B-47FD-BFB3-F4B46F4546EF}"/>
              </a:ext>
            </a:extLst>
          </p:cNvPr>
          <p:cNvPicPr>
            <a:picLocks noChangeAspect="1"/>
          </p:cNvPicPr>
          <p:nvPr/>
        </p:nvPicPr>
        <p:blipFill>
          <a:blip r:embed="rId4"/>
          <a:stretch>
            <a:fillRect/>
          </a:stretch>
        </p:blipFill>
        <p:spPr>
          <a:xfrm>
            <a:off x="9689431" y="6094017"/>
            <a:ext cx="2161811" cy="565445"/>
          </a:xfrm>
          <a:prstGeom prst="rect">
            <a:avLst/>
          </a:prstGeom>
        </p:spPr>
      </p:pic>
    </p:spTree>
    <p:extLst>
      <p:ext uri="{BB962C8B-B14F-4D97-AF65-F5344CB8AC3E}">
        <p14:creationId xmlns:p14="http://schemas.microsoft.com/office/powerpoint/2010/main" val="997742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Resultado de imagem para flexibility">
            <a:extLst>
              <a:ext uri="{FF2B5EF4-FFF2-40B4-BE49-F238E27FC236}">
                <a16:creationId xmlns:a16="http://schemas.microsoft.com/office/drawing/2014/main" id="{6C38725E-7053-4D8C-B295-5C6C394759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5" y="-1266127"/>
            <a:ext cx="12195595" cy="8124128"/>
          </a:xfrm>
          <a:prstGeom prst="rect">
            <a:avLst/>
          </a:prstGeom>
          <a:noFill/>
          <a:extLst>
            <a:ext uri="{909E8E84-426E-40DD-AFC4-6F175D3DCCD1}">
              <a14:hiddenFill xmlns:a14="http://schemas.microsoft.com/office/drawing/2010/main">
                <a:solidFill>
                  <a:srgbClr val="FFFFFF"/>
                </a:solidFill>
              </a14:hiddenFill>
            </a:ext>
          </a:extLst>
        </p:spPr>
      </p:pic>
      <p:sp>
        <p:nvSpPr>
          <p:cNvPr id="14" name="Retângulo 13">
            <a:extLst>
              <a:ext uri="{FF2B5EF4-FFF2-40B4-BE49-F238E27FC236}">
                <a16:creationId xmlns:a16="http://schemas.microsoft.com/office/drawing/2014/main" id="{C86B59D1-6B47-418F-8789-D61B1291EE3A}"/>
              </a:ext>
            </a:extLst>
          </p:cNvPr>
          <p:cNvSpPr/>
          <p:nvPr/>
        </p:nvSpPr>
        <p:spPr>
          <a:xfrm>
            <a:off x="-64882" y="-145442"/>
            <a:ext cx="12321764" cy="7104164"/>
          </a:xfrm>
          <a:prstGeom prst="rect">
            <a:avLst/>
          </a:prstGeom>
          <a:solidFill>
            <a:srgbClr val="000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ECB5920F-FCFD-4B2E-8C7D-A5E3FC49B290}"/>
              </a:ext>
            </a:extLst>
          </p:cNvPr>
          <p:cNvSpPr/>
          <p:nvPr/>
        </p:nvSpPr>
        <p:spPr>
          <a:xfrm>
            <a:off x="-3595" y="6287053"/>
            <a:ext cx="609600" cy="565445"/>
          </a:xfrm>
          <a:prstGeom prst="rect">
            <a:avLst/>
          </a:prstGeom>
          <a:solidFill>
            <a:srgbClr val="F58515"/>
          </a:solidFill>
          <a:ln>
            <a:solidFill>
              <a:srgbClr val="F58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Conector reto 6">
            <a:extLst>
              <a:ext uri="{FF2B5EF4-FFF2-40B4-BE49-F238E27FC236}">
                <a16:creationId xmlns:a16="http://schemas.microsoft.com/office/drawing/2014/main" id="{2756F233-68D3-42D0-88EC-9BE36B5DB060}"/>
              </a:ext>
            </a:extLst>
          </p:cNvPr>
          <p:cNvCxnSpPr>
            <a:cxnSpLocks/>
          </p:cNvCxnSpPr>
          <p:nvPr/>
        </p:nvCxnSpPr>
        <p:spPr>
          <a:xfrm>
            <a:off x="301205" y="2396359"/>
            <a:ext cx="0" cy="3941430"/>
          </a:xfrm>
          <a:prstGeom prst="line">
            <a:avLst/>
          </a:prstGeom>
          <a:ln w="38100">
            <a:solidFill>
              <a:srgbClr val="F58515"/>
            </a:solidFill>
          </a:ln>
        </p:spPr>
        <p:style>
          <a:lnRef idx="1">
            <a:schemeClr val="accent1"/>
          </a:lnRef>
          <a:fillRef idx="0">
            <a:schemeClr val="accent1"/>
          </a:fillRef>
          <a:effectRef idx="0">
            <a:schemeClr val="accent1"/>
          </a:effectRef>
          <a:fontRef idx="minor">
            <a:schemeClr val="tx1"/>
          </a:fontRef>
        </p:style>
      </p:cxnSp>
      <p:sp>
        <p:nvSpPr>
          <p:cNvPr id="8" name="Retângulo 7">
            <a:extLst>
              <a:ext uri="{FF2B5EF4-FFF2-40B4-BE49-F238E27FC236}">
                <a16:creationId xmlns:a16="http://schemas.microsoft.com/office/drawing/2014/main" id="{A50B1E5C-8657-4CB3-BB5A-EBC04843B7D6}"/>
              </a:ext>
            </a:extLst>
          </p:cNvPr>
          <p:cNvSpPr/>
          <p:nvPr/>
        </p:nvSpPr>
        <p:spPr>
          <a:xfrm>
            <a:off x="11364494" y="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7FB5FFAF-12FC-4C2E-B4A9-AABE51362B77}"/>
              </a:ext>
            </a:extLst>
          </p:cNvPr>
          <p:cNvSpPr/>
          <p:nvPr/>
        </p:nvSpPr>
        <p:spPr>
          <a:xfrm>
            <a:off x="10560452" y="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C27DB35E-B766-4011-875D-C19D7DF3309E}"/>
              </a:ext>
            </a:extLst>
          </p:cNvPr>
          <p:cNvSpPr/>
          <p:nvPr/>
        </p:nvSpPr>
        <p:spPr>
          <a:xfrm>
            <a:off x="9756410" y="0"/>
            <a:ext cx="609600" cy="565445"/>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16">
            <a:extLst>
              <a:ext uri="{FF2B5EF4-FFF2-40B4-BE49-F238E27FC236}">
                <a16:creationId xmlns:a16="http://schemas.microsoft.com/office/drawing/2014/main" id="{63EFBC70-4AEC-425D-9D10-001048220B58}"/>
              </a:ext>
            </a:extLst>
          </p:cNvPr>
          <p:cNvSpPr/>
          <p:nvPr/>
        </p:nvSpPr>
        <p:spPr>
          <a:xfrm>
            <a:off x="924388" y="1397402"/>
            <a:ext cx="5308461" cy="811364"/>
          </a:xfrm>
          <a:prstGeom prst="rect">
            <a:avLst/>
          </a:prstGeom>
          <a:solidFill>
            <a:srgbClr val="F58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5A3DCFCD-659A-48A9-A8D0-1055B5F96A4B}"/>
              </a:ext>
            </a:extLst>
          </p:cNvPr>
          <p:cNvSpPr/>
          <p:nvPr/>
        </p:nvSpPr>
        <p:spPr>
          <a:xfrm>
            <a:off x="856703" y="1322757"/>
            <a:ext cx="5688473" cy="923330"/>
          </a:xfrm>
          <a:prstGeom prst="rect">
            <a:avLst/>
          </a:prstGeom>
        </p:spPr>
        <p:txBody>
          <a:bodyPr wrap="square">
            <a:spAutoFit/>
          </a:bodyPr>
          <a:lstStyle/>
          <a:p>
            <a:r>
              <a:rPr lang="pt-BR" sz="5400" dirty="0">
                <a:solidFill>
                  <a:schemeClr val="bg1"/>
                </a:solidFill>
                <a:latin typeface="Franklin Gothic Demi" panose="020B0703020102020204" pitchFamily="34" charset="0"/>
              </a:rPr>
              <a:t>5. SEJA FLEXÍVEL</a:t>
            </a:r>
          </a:p>
        </p:txBody>
      </p:sp>
      <p:sp>
        <p:nvSpPr>
          <p:cNvPr id="16" name="Retângulo 15">
            <a:extLst>
              <a:ext uri="{FF2B5EF4-FFF2-40B4-BE49-F238E27FC236}">
                <a16:creationId xmlns:a16="http://schemas.microsoft.com/office/drawing/2014/main" id="{24CF4A0A-CBD4-4C15-B919-FE0729439875}"/>
              </a:ext>
            </a:extLst>
          </p:cNvPr>
          <p:cNvSpPr/>
          <p:nvPr/>
        </p:nvSpPr>
        <p:spPr>
          <a:xfrm>
            <a:off x="871477" y="2320732"/>
            <a:ext cx="10051921" cy="584775"/>
          </a:xfrm>
          <a:prstGeom prst="rect">
            <a:avLst/>
          </a:prstGeom>
        </p:spPr>
        <p:txBody>
          <a:bodyPr wrap="square">
            <a:spAutoFit/>
          </a:bodyPr>
          <a:lstStyle/>
          <a:p>
            <a:r>
              <a:rPr lang="pt-BR" sz="3200" dirty="0">
                <a:solidFill>
                  <a:schemeClr val="bg1"/>
                </a:solidFill>
                <a:latin typeface="Franklin Gothic Demi" panose="020B0703020102020204" pitchFamily="34" charset="0"/>
              </a:rPr>
              <a:t>Se não erramos não aprendemos</a:t>
            </a:r>
          </a:p>
        </p:txBody>
      </p:sp>
      <p:pic>
        <p:nvPicPr>
          <p:cNvPr id="13" name="Imagem 12">
            <a:extLst>
              <a:ext uri="{FF2B5EF4-FFF2-40B4-BE49-F238E27FC236}">
                <a16:creationId xmlns:a16="http://schemas.microsoft.com/office/drawing/2014/main" id="{265AF1FF-B1DF-4A7C-91CB-6208F97CF333}"/>
              </a:ext>
            </a:extLst>
          </p:cNvPr>
          <p:cNvPicPr>
            <a:picLocks noChangeAspect="1"/>
          </p:cNvPicPr>
          <p:nvPr/>
        </p:nvPicPr>
        <p:blipFill>
          <a:blip r:embed="rId4"/>
          <a:stretch>
            <a:fillRect/>
          </a:stretch>
        </p:blipFill>
        <p:spPr>
          <a:xfrm>
            <a:off x="9689431" y="6094017"/>
            <a:ext cx="2161811" cy="565445"/>
          </a:xfrm>
          <a:prstGeom prst="rect">
            <a:avLst/>
          </a:prstGeom>
        </p:spPr>
      </p:pic>
    </p:spTree>
    <p:extLst>
      <p:ext uri="{BB962C8B-B14F-4D97-AF65-F5344CB8AC3E}">
        <p14:creationId xmlns:p14="http://schemas.microsoft.com/office/powerpoint/2010/main" val="3212152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longamento x Aquecimento, vocÃª sabe a diferenÃ§a?">
            <a:extLst>
              <a:ext uri="{FF2B5EF4-FFF2-40B4-BE49-F238E27FC236}">
                <a16:creationId xmlns:a16="http://schemas.microsoft.com/office/drawing/2014/main" id="{8540B44E-BD61-4FAC-B4A4-80617FC04F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69" y="-128337"/>
            <a:ext cx="12158295" cy="8109285"/>
          </a:xfrm>
          <a:prstGeom prst="rect">
            <a:avLst/>
          </a:prstGeom>
          <a:noFill/>
          <a:extLst>
            <a:ext uri="{909E8E84-426E-40DD-AFC4-6F175D3DCCD1}">
              <a14:hiddenFill xmlns:a14="http://schemas.microsoft.com/office/drawing/2010/main">
                <a:solidFill>
                  <a:srgbClr val="FFFFFF"/>
                </a:solidFill>
              </a14:hiddenFill>
            </a:ext>
          </a:extLst>
        </p:spPr>
      </p:pic>
      <p:sp>
        <p:nvSpPr>
          <p:cNvPr id="12" name="Retângulo 11">
            <a:extLst>
              <a:ext uri="{FF2B5EF4-FFF2-40B4-BE49-F238E27FC236}">
                <a16:creationId xmlns:a16="http://schemas.microsoft.com/office/drawing/2014/main" id="{E4FECC6A-AF31-4C67-8FD3-745D647E040D}"/>
              </a:ext>
            </a:extLst>
          </p:cNvPr>
          <p:cNvSpPr/>
          <p:nvPr/>
        </p:nvSpPr>
        <p:spPr>
          <a:xfrm>
            <a:off x="-70267" y="-246164"/>
            <a:ext cx="12321764" cy="7104164"/>
          </a:xfrm>
          <a:prstGeom prst="rect">
            <a:avLst/>
          </a:prstGeom>
          <a:solidFill>
            <a:srgbClr val="00000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2965018D-AD62-4BFB-95E3-39618B4E87AC}"/>
              </a:ext>
            </a:extLst>
          </p:cNvPr>
          <p:cNvSpPr/>
          <p:nvPr/>
        </p:nvSpPr>
        <p:spPr>
          <a:xfrm>
            <a:off x="0" y="1"/>
            <a:ext cx="609600" cy="565445"/>
          </a:xfrm>
          <a:prstGeom prst="rect">
            <a:avLst/>
          </a:prstGeom>
          <a:solidFill>
            <a:srgbClr val="F1B411"/>
          </a:solidFill>
          <a:ln>
            <a:solidFill>
              <a:srgbClr val="F1B4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Conector reto 6">
            <a:extLst>
              <a:ext uri="{FF2B5EF4-FFF2-40B4-BE49-F238E27FC236}">
                <a16:creationId xmlns:a16="http://schemas.microsoft.com/office/drawing/2014/main" id="{57387AB9-E77A-4D6F-9786-7C49767922D6}"/>
              </a:ext>
            </a:extLst>
          </p:cNvPr>
          <p:cNvCxnSpPr>
            <a:cxnSpLocks/>
          </p:cNvCxnSpPr>
          <p:nvPr/>
        </p:nvCxnSpPr>
        <p:spPr>
          <a:xfrm>
            <a:off x="316971" y="565445"/>
            <a:ext cx="0" cy="5177629"/>
          </a:xfrm>
          <a:prstGeom prst="line">
            <a:avLst/>
          </a:prstGeom>
          <a:ln w="38100">
            <a:solidFill>
              <a:srgbClr val="F1B411"/>
            </a:solidFill>
          </a:ln>
        </p:spPr>
        <p:style>
          <a:lnRef idx="1">
            <a:schemeClr val="accent1"/>
          </a:lnRef>
          <a:fillRef idx="0">
            <a:schemeClr val="accent1"/>
          </a:fillRef>
          <a:effectRef idx="0">
            <a:schemeClr val="accent1"/>
          </a:effectRef>
          <a:fontRef idx="minor">
            <a:schemeClr val="tx1"/>
          </a:fontRef>
        </p:style>
      </p:cxnSp>
      <p:sp>
        <p:nvSpPr>
          <p:cNvPr id="8" name="Retângulo 7">
            <a:extLst>
              <a:ext uri="{FF2B5EF4-FFF2-40B4-BE49-F238E27FC236}">
                <a16:creationId xmlns:a16="http://schemas.microsoft.com/office/drawing/2014/main" id="{58C6381A-F232-4A87-942B-A54A38185289}"/>
              </a:ext>
            </a:extLst>
          </p:cNvPr>
          <p:cNvSpPr/>
          <p:nvPr/>
        </p:nvSpPr>
        <p:spPr>
          <a:xfrm>
            <a:off x="11364494" y="0"/>
            <a:ext cx="609600" cy="565445"/>
          </a:xfrm>
          <a:prstGeom prst="rect">
            <a:avLst/>
          </a:prstGeom>
          <a:solidFill>
            <a:srgbClr val="F1B4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E2CF9D07-974F-4CA8-AFB1-266DF91501D0}"/>
              </a:ext>
            </a:extLst>
          </p:cNvPr>
          <p:cNvSpPr/>
          <p:nvPr/>
        </p:nvSpPr>
        <p:spPr>
          <a:xfrm>
            <a:off x="10560452" y="0"/>
            <a:ext cx="609600" cy="565445"/>
          </a:xfrm>
          <a:prstGeom prst="rect">
            <a:avLst/>
          </a:prstGeom>
          <a:solidFill>
            <a:srgbClr val="F1B4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E09795F9-0E5A-4A14-BD20-EF8C8C8D7B94}"/>
              </a:ext>
            </a:extLst>
          </p:cNvPr>
          <p:cNvSpPr/>
          <p:nvPr/>
        </p:nvSpPr>
        <p:spPr>
          <a:xfrm>
            <a:off x="9756410" y="0"/>
            <a:ext cx="609600" cy="565445"/>
          </a:xfrm>
          <a:prstGeom prst="rect">
            <a:avLst/>
          </a:prstGeom>
          <a:solidFill>
            <a:srgbClr val="F1B4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5" name="Imagem 14">
            <a:extLst>
              <a:ext uri="{FF2B5EF4-FFF2-40B4-BE49-F238E27FC236}">
                <a16:creationId xmlns:a16="http://schemas.microsoft.com/office/drawing/2014/main" id="{343B151A-D691-4BAD-AF83-64DE1AB357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68840" y="1960823"/>
            <a:ext cx="6443551" cy="2936353"/>
          </a:xfrm>
          <a:prstGeom prst="rect">
            <a:avLst/>
          </a:prstGeom>
        </p:spPr>
      </p:pic>
      <p:pic>
        <p:nvPicPr>
          <p:cNvPr id="11" name="Imagem 10">
            <a:extLst>
              <a:ext uri="{FF2B5EF4-FFF2-40B4-BE49-F238E27FC236}">
                <a16:creationId xmlns:a16="http://schemas.microsoft.com/office/drawing/2014/main" id="{E74C95BD-B04D-4C10-B69A-9604AF8BCA22}"/>
              </a:ext>
            </a:extLst>
          </p:cNvPr>
          <p:cNvPicPr>
            <a:picLocks noChangeAspect="1"/>
          </p:cNvPicPr>
          <p:nvPr/>
        </p:nvPicPr>
        <p:blipFill>
          <a:blip r:embed="rId5"/>
          <a:stretch>
            <a:fillRect/>
          </a:stretch>
        </p:blipFill>
        <p:spPr>
          <a:xfrm>
            <a:off x="9689431" y="6094017"/>
            <a:ext cx="2161811" cy="565445"/>
          </a:xfrm>
          <a:prstGeom prst="rect">
            <a:avLst/>
          </a:prstGeom>
        </p:spPr>
      </p:pic>
      <p:sp>
        <p:nvSpPr>
          <p:cNvPr id="13" name="Retângulo 12">
            <a:extLst>
              <a:ext uri="{FF2B5EF4-FFF2-40B4-BE49-F238E27FC236}">
                <a16:creationId xmlns:a16="http://schemas.microsoft.com/office/drawing/2014/main" id="{22CD412E-5003-4E95-843F-46BD8A3D658B}"/>
              </a:ext>
            </a:extLst>
          </p:cNvPr>
          <p:cNvSpPr/>
          <p:nvPr/>
        </p:nvSpPr>
        <p:spPr>
          <a:xfrm>
            <a:off x="5169159" y="4897176"/>
            <a:ext cx="3253635" cy="400110"/>
          </a:xfrm>
          <a:prstGeom prst="rect">
            <a:avLst/>
          </a:prstGeom>
        </p:spPr>
        <p:txBody>
          <a:bodyPr wrap="square">
            <a:spAutoFit/>
          </a:bodyPr>
          <a:lstStyle/>
          <a:p>
            <a:pPr algn="r"/>
            <a:r>
              <a:rPr lang="pt-BR" sz="2000" dirty="0">
                <a:solidFill>
                  <a:schemeClr val="bg1"/>
                </a:solidFill>
                <a:latin typeface="Franklin Gothic Book" panose="020B0503020102020204" pitchFamily="34" charset="0"/>
              </a:rPr>
              <a:t>Autor desconhecido</a:t>
            </a:r>
          </a:p>
        </p:txBody>
      </p:sp>
    </p:spTree>
    <p:extLst>
      <p:ext uri="{BB962C8B-B14F-4D97-AF65-F5344CB8AC3E}">
        <p14:creationId xmlns:p14="http://schemas.microsoft.com/office/powerpoint/2010/main" val="341862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s redes sociais mais usadas no Brasil">
            <a:extLst>
              <a:ext uri="{FF2B5EF4-FFF2-40B4-BE49-F238E27FC236}">
                <a16:creationId xmlns:a16="http://schemas.microsoft.com/office/drawing/2014/main" id="{201ACB3F-4721-4971-8311-15AD80BC0BE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3639" y="-1"/>
            <a:ext cx="13715998" cy="6857999"/>
          </a:xfrm>
          <a:prstGeom prst="rect">
            <a:avLst/>
          </a:prstGeom>
          <a:noFill/>
          <a:extLst>
            <a:ext uri="{909E8E84-426E-40DD-AFC4-6F175D3DCCD1}">
              <a14:hiddenFill xmlns:a14="http://schemas.microsoft.com/office/drawing/2010/main">
                <a:solidFill>
                  <a:srgbClr val="FFFFFF"/>
                </a:solidFill>
              </a14:hiddenFill>
            </a:ext>
          </a:extLst>
        </p:spPr>
      </p:pic>
      <p:sp>
        <p:nvSpPr>
          <p:cNvPr id="19" name="Retângulo 18">
            <a:extLst>
              <a:ext uri="{FF2B5EF4-FFF2-40B4-BE49-F238E27FC236}">
                <a16:creationId xmlns:a16="http://schemas.microsoft.com/office/drawing/2014/main" id="{49D48294-C05D-4C53-AB8D-4838E91705E1}"/>
              </a:ext>
            </a:extLst>
          </p:cNvPr>
          <p:cNvSpPr/>
          <p:nvPr/>
        </p:nvSpPr>
        <p:spPr>
          <a:xfrm>
            <a:off x="-70841" y="-229455"/>
            <a:ext cx="12321764" cy="7104164"/>
          </a:xfrm>
          <a:prstGeom prst="rect">
            <a:avLst/>
          </a:prstGeom>
          <a:solidFill>
            <a:srgbClr val="0000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7">
            <a:extLst>
              <a:ext uri="{FF2B5EF4-FFF2-40B4-BE49-F238E27FC236}">
                <a16:creationId xmlns:a16="http://schemas.microsoft.com/office/drawing/2014/main" id="{98C227E7-542F-4AB7-BB76-ED589683CDDD}"/>
              </a:ext>
            </a:extLst>
          </p:cNvPr>
          <p:cNvSpPr/>
          <p:nvPr/>
        </p:nvSpPr>
        <p:spPr>
          <a:xfrm>
            <a:off x="11582400" y="1"/>
            <a:ext cx="609600" cy="565445"/>
          </a:xfrm>
          <a:prstGeom prst="rect">
            <a:avLst/>
          </a:prstGeom>
          <a:solidFill>
            <a:srgbClr val="B3277E"/>
          </a:solidFill>
          <a:ln>
            <a:solidFill>
              <a:srgbClr val="B327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9" name="Conector reto 8">
            <a:extLst>
              <a:ext uri="{FF2B5EF4-FFF2-40B4-BE49-F238E27FC236}">
                <a16:creationId xmlns:a16="http://schemas.microsoft.com/office/drawing/2014/main" id="{E3A75161-2888-4E89-BA39-A1F7B2DA38F2}"/>
              </a:ext>
            </a:extLst>
          </p:cNvPr>
          <p:cNvCxnSpPr>
            <a:cxnSpLocks/>
          </p:cNvCxnSpPr>
          <p:nvPr/>
        </p:nvCxnSpPr>
        <p:spPr>
          <a:xfrm>
            <a:off x="11899371" y="565445"/>
            <a:ext cx="0" cy="5177629"/>
          </a:xfrm>
          <a:prstGeom prst="line">
            <a:avLst/>
          </a:prstGeom>
          <a:ln w="38100">
            <a:solidFill>
              <a:srgbClr val="B3277E"/>
            </a:solidFill>
          </a:ln>
        </p:spPr>
        <p:style>
          <a:lnRef idx="1">
            <a:schemeClr val="accent1"/>
          </a:lnRef>
          <a:fillRef idx="0">
            <a:schemeClr val="accent1"/>
          </a:fillRef>
          <a:effectRef idx="0">
            <a:schemeClr val="accent1"/>
          </a:effectRef>
          <a:fontRef idx="minor">
            <a:schemeClr val="tx1"/>
          </a:fontRef>
        </p:style>
      </p:cxnSp>
      <p:sp>
        <p:nvSpPr>
          <p:cNvPr id="12" name="Retângulo 11">
            <a:extLst>
              <a:ext uri="{FF2B5EF4-FFF2-40B4-BE49-F238E27FC236}">
                <a16:creationId xmlns:a16="http://schemas.microsoft.com/office/drawing/2014/main" id="{3806AFB0-2C1C-4F92-95E3-4263AC6C225B}"/>
              </a:ext>
            </a:extLst>
          </p:cNvPr>
          <p:cNvSpPr/>
          <p:nvPr/>
        </p:nvSpPr>
        <p:spPr>
          <a:xfrm>
            <a:off x="0" y="4808774"/>
            <a:ext cx="609600" cy="565445"/>
          </a:xfrm>
          <a:prstGeom prst="rect">
            <a:avLst/>
          </a:prstGeom>
          <a:solidFill>
            <a:srgbClr val="B32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id="{E7BE0B96-A0F4-4989-A744-8BC67CBC71E4}"/>
              </a:ext>
            </a:extLst>
          </p:cNvPr>
          <p:cNvSpPr/>
          <p:nvPr/>
        </p:nvSpPr>
        <p:spPr>
          <a:xfrm>
            <a:off x="3639" y="5526619"/>
            <a:ext cx="609600" cy="565445"/>
          </a:xfrm>
          <a:prstGeom prst="rect">
            <a:avLst/>
          </a:prstGeom>
          <a:solidFill>
            <a:srgbClr val="B32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4" name="Imagem 13">
            <a:extLst>
              <a:ext uri="{FF2B5EF4-FFF2-40B4-BE49-F238E27FC236}">
                <a16:creationId xmlns:a16="http://schemas.microsoft.com/office/drawing/2014/main" id="{E3FEE672-2D3F-47E8-9285-20DDD5737EB5}"/>
              </a:ext>
            </a:extLst>
          </p:cNvPr>
          <p:cNvPicPr>
            <a:picLocks noChangeAspect="1"/>
          </p:cNvPicPr>
          <p:nvPr/>
        </p:nvPicPr>
        <p:blipFill>
          <a:blip r:embed="rId5"/>
          <a:stretch>
            <a:fillRect/>
          </a:stretch>
        </p:blipFill>
        <p:spPr>
          <a:xfrm>
            <a:off x="9689431" y="6094017"/>
            <a:ext cx="2161811" cy="565445"/>
          </a:xfrm>
          <a:prstGeom prst="rect">
            <a:avLst/>
          </a:prstGeom>
        </p:spPr>
      </p:pic>
      <p:sp>
        <p:nvSpPr>
          <p:cNvPr id="15" name="Retângulo 14">
            <a:extLst>
              <a:ext uri="{FF2B5EF4-FFF2-40B4-BE49-F238E27FC236}">
                <a16:creationId xmlns:a16="http://schemas.microsoft.com/office/drawing/2014/main" id="{25AC1492-013D-463C-83D1-7167DE9F743B}"/>
              </a:ext>
            </a:extLst>
          </p:cNvPr>
          <p:cNvSpPr/>
          <p:nvPr/>
        </p:nvSpPr>
        <p:spPr>
          <a:xfrm>
            <a:off x="3639" y="4090929"/>
            <a:ext cx="609600" cy="565445"/>
          </a:xfrm>
          <a:prstGeom prst="rect">
            <a:avLst/>
          </a:prstGeom>
          <a:solidFill>
            <a:srgbClr val="B32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16">
            <a:extLst>
              <a:ext uri="{FF2B5EF4-FFF2-40B4-BE49-F238E27FC236}">
                <a16:creationId xmlns:a16="http://schemas.microsoft.com/office/drawing/2014/main" id="{091CBF15-00B0-4D77-90FF-0CA996153ABD}"/>
              </a:ext>
            </a:extLst>
          </p:cNvPr>
          <p:cNvSpPr/>
          <p:nvPr/>
        </p:nvSpPr>
        <p:spPr>
          <a:xfrm>
            <a:off x="888947" y="397188"/>
            <a:ext cx="5661165" cy="1569660"/>
          </a:xfrm>
          <a:prstGeom prst="rect">
            <a:avLst/>
          </a:prstGeom>
        </p:spPr>
        <p:txBody>
          <a:bodyPr wrap="none">
            <a:spAutoFit/>
          </a:bodyPr>
          <a:lstStyle/>
          <a:p>
            <a:pPr lvl="0"/>
            <a:r>
              <a:rPr lang="pt-BR" sz="9600" dirty="0">
                <a:solidFill>
                  <a:prstClr val="white"/>
                </a:solidFill>
                <a:latin typeface="Franklin Gothic Book" panose="020B0503020102020204" pitchFamily="34" charset="0"/>
              </a:rPr>
              <a:t>OBRIGADA</a:t>
            </a:r>
          </a:p>
        </p:txBody>
      </p:sp>
      <p:sp>
        <p:nvSpPr>
          <p:cNvPr id="18" name="Retângulo 17">
            <a:extLst>
              <a:ext uri="{FF2B5EF4-FFF2-40B4-BE49-F238E27FC236}">
                <a16:creationId xmlns:a16="http://schemas.microsoft.com/office/drawing/2014/main" id="{4F4AC684-1EF9-43CF-85F2-2FA52059CBB3}"/>
              </a:ext>
            </a:extLst>
          </p:cNvPr>
          <p:cNvSpPr/>
          <p:nvPr/>
        </p:nvSpPr>
        <p:spPr>
          <a:xfrm>
            <a:off x="6914367" y="3336912"/>
            <a:ext cx="3525304" cy="1569660"/>
          </a:xfrm>
          <a:prstGeom prst="rect">
            <a:avLst/>
          </a:prstGeom>
          <a:ln>
            <a:noFill/>
          </a:ln>
        </p:spPr>
        <p:txBody>
          <a:bodyPr wrap="square">
            <a:spAutoFit/>
          </a:bodyPr>
          <a:lstStyle/>
          <a:p>
            <a:pPr algn="ctr"/>
            <a:r>
              <a:rPr lang="pt-BR" sz="2400" dirty="0">
                <a:solidFill>
                  <a:schemeClr val="bg1"/>
                </a:solidFill>
                <a:latin typeface="Franklin Gothic Demi" panose="020B0703020102020204" pitchFamily="34" charset="0"/>
                <a:cs typeface="Times New Roman" panose="02020603050405020304" pitchFamily="18" charset="0"/>
              </a:rPr>
              <a:t>@</a:t>
            </a:r>
            <a:r>
              <a:rPr lang="pt-BR" sz="2400" dirty="0" err="1">
                <a:solidFill>
                  <a:schemeClr val="bg1"/>
                </a:solidFill>
                <a:latin typeface="Franklin Gothic Demi" panose="020B0703020102020204" pitchFamily="34" charset="0"/>
                <a:cs typeface="Times New Roman" panose="02020603050405020304" pitchFamily="18" charset="0"/>
              </a:rPr>
              <a:t>somarpessoas</a:t>
            </a:r>
            <a:br>
              <a:rPr lang="pt-BR" sz="2400" dirty="0">
                <a:solidFill>
                  <a:schemeClr val="bg1"/>
                </a:solidFill>
                <a:latin typeface="Franklin Gothic Demi" panose="020B0703020102020204" pitchFamily="34" charset="0"/>
                <a:cs typeface="Times New Roman" panose="02020603050405020304" pitchFamily="18" charset="0"/>
              </a:rPr>
            </a:br>
            <a:br>
              <a:rPr lang="pt-BR" sz="2400" dirty="0">
                <a:solidFill>
                  <a:schemeClr val="bg1"/>
                </a:solidFill>
                <a:latin typeface="Franklin Gothic Demi" panose="020B0703020102020204" pitchFamily="34" charset="0"/>
                <a:cs typeface="Times New Roman" panose="02020603050405020304" pitchFamily="18" charset="0"/>
              </a:rPr>
            </a:br>
            <a:r>
              <a:rPr lang="pt-BR" sz="2400" dirty="0">
                <a:solidFill>
                  <a:schemeClr val="bg1"/>
                </a:solidFill>
                <a:latin typeface="Franklin Gothic Demi" panose="020B0703020102020204" pitchFamily="34" charset="0"/>
                <a:cs typeface="Times New Roman" panose="02020603050405020304" pitchFamily="18" charset="0"/>
              </a:rPr>
              <a:t>@</a:t>
            </a:r>
            <a:r>
              <a:rPr lang="pt-BR" sz="2400" dirty="0" err="1">
                <a:solidFill>
                  <a:schemeClr val="bg1"/>
                </a:solidFill>
                <a:latin typeface="Franklin Gothic Demi" panose="020B0703020102020204" pitchFamily="34" charset="0"/>
                <a:cs typeface="Times New Roman" panose="02020603050405020304" pitchFamily="18" charset="0"/>
              </a:rPr>
              <a:t>ivanacorreamachado</a:t>
            </a:r>
            <a:endParaRPr lang="pt-BR" sz="2400" dirty="0">
              <a:solidFill>
                <a:schemeClr val="bg1"/>
              </a:solidFill>
              <a:latin typeface="Franklin Gothic Demi" panose="020B0703020102020204" pitchFamily="34" charset="0"/>
              <a:cs typeface="Times New Roman" panose="02020603050405020304" pitchFamily="18" charset="0"/>
            </a:endParaRPr>
          </a:p>
          <a:p>
            <a:pPr algn="ctr"/>
            <a:r>
              <a:rPr lang="pt-BR" sz="2400" dirty="0">
                <a:solidFill>
                  <a:schemeClr val="bg1"/>
                </a:solidFill>
                <a:latin typeface="Franklin Gothic Demi" panose="020B0703020102020204" pitchFamily="34" charset="0"/>
                <a:cs typeface="Times New Roman" panose="02020603050405020304" pitchFamily="18" charset="0"/>
              </a:rPr>
              <a:t>@</a:t>
            </a:r>
            <a:r>
              <a:rPr lang="pt-BR" sz="2400" dirty="0" err="1">
                <a:solidFill>
                  <a:schemeClr val="bg1"/>
                </a:solidFill>
                <a:latin typeface="Franklin Gothic Demi" panose="020B0703020102020204" pitchFamily="34" charset="0"/>
                <a:cs typeface="Times New Roman" panose="02020603050405020304" pitchFamily="18" charset="0"/>
              </a:rPr>
              <a:t>marcela_felippi</a:t>
            </a:r>
            <a:endParaRPr lang="pt-BR" sz="2400" dirty="0">
              <a:solidFill>
                <a:schemeClr val="bg1"/>
              </a:solidFill>
              <a:latin typeface="Franklin Gothic Demi" panose="020B0703020102020204" pitchFamily="34" charset="0"/>
              <a:cs typeface="Times New Roman" panose="02020603050405020304" pitchFamily="18" charset="0"/>
            </a:endParaRPr>
          </a:p>
        </p:txBody>
      </p:sp>
      <p:sp>
        <p:nvSpPr>
          <p:cNvPr id="11" name="Retângulo 10">
            <a:extLst>
              <a:ext uri="{FF2B5EF4-FFF2-40B4-BE49-F238E27FC236}">
                <a16:creationId xmlns:a16="http://schemas.microsoft.com/office/drawing/2014/main" id="{4A3DFD95-55FF-41DA-AA74-4442B347650F}"/>
              </a:ext>
            </a:extLst>
          </p:cNvPr>
          <p:cNvSpPr/>
          <p:nvPr/>
        </p:nvSpPr>
        <p:spPr>
          <a:xfrm rot="21447292">
            <a:off x="7892730" y="1708765"/>
            <a:ext cx="1568579" cy="15696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028" name="Picture 4" descr="Resultado de imagem para instagram png">
            <a:extLst>
              <a:ext uri="{FF2B5EF4-FFF2-40B4-BE49-F238E27FC236}">
                <a16:creationId xmlns:a16="http://schemas.microsoft.com/office/drawing/2014/main" id="{0FDFF81A-2283-4B3C-9B46-6069B86552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432039">
            <a:off x="8152696" y="1980073"/>
            <a:ext cx="1027756" cy="1027043"/>
          </a:xfrm>
          <a:prstGeom prst="rect">
            <a:avLst/>
          </a:prstGeom>
          <a:noFill/>
          <a:extLst>
            <a:ext uri="{909E8E84-426E-40DD-AFC4-6F175D3DCCD1}">
              <a14:hiddenFill xmlns:a14="http://schemas.microsoft.com/office/drawing/2010/main">
                <a:solidFill>
                  <a:srgbClr val="FFFFFF"/>
                </a:solidFill>
              </a14:hiddenFill>
            </a:ext>
          </a:extLst>
        </p:spPr>
      </p:pic>
      <p:sp>
        <p:nvSpPr>
          <p:cNvPr id="23" name="Retângulo 22">
            <a:extLst>
              <a:ext uri="{FF2B5EF4-FFF2-40B4-BE49-F238E27FC236}">
                <a16:creationId xmlns:a16="http://schemas.microsoft.com/office/drawing/2014/main" id="{8D8FF240-2641-4B1B-8484-3B5FBC78B3B7}"/>
              </a:ext>
            </a:extLst>
          </p:cNvPr>
          <p:cNvSpPr/>
          <p:nvPr/>
        </p:nvSpPr>
        <p:spPr>
          <a:xfrm rot="211173">
            <a:off x="3047663" y="3757892"/>
            <a:ext cx="1568579" cy="15696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030" name="Picture 6">
            <a:extLst>
              <a:ext uri="{FF2B5EF4-FFF2-40B4-BE49-F238E27FC236}">
                <a16:creationId xmlns:a16="http://schemas.microsoft.com/office/drawing/2014/main" id="{CCEB3BCC-5118-486B-97AB-A0CC0DCEACD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66665">
            <a:off x="3167845" y="3878615"/>
            <a:ext cx="1328212" cy="1328212"/>
          </a:xfrm>
          <a:prstGeom prst="rect">
            <a:avLst/>
          </a:prstGeom>
          <a:noFill/>
          <a:extLst>
            <a:ext uri="{909E8E84-426E-40DD-AFC4-6F175D3DCCD1}">
              <a14:hiddenFill xmlns:a14="http://schemas.microsoft.com/office/drawing/2010/main">
                <a:solidFill>
                  <a:srgbClr val="FFFFFF"/>
                </a:solidFill>
              </a14:hiddenFill>
            </a:ext>
          </a:extLst>
        </p:spPr>
      </p:pic>
      <p:sp>
        <p:nvSpPr>
          <p:cNvPr id="25" name="Retângulo 24">
            <a:extLst>
              <a:ext uri="{FF2B5EF4-FFF2-40B4-BE49-F238E27FC236}">
                <a16:creationId xmlns:a16="http://schemas.microsoft.com/office/drawing/2014/main" id="{20088165-C873-4F4D-9D79-418D6C88BADF}"/>
              </a:ext>
            </a:extLst>
          </p:cNvPr>
          <p:cNvSpPr/>
          <p:nvPr/>
        </p:nvSpPr>
        <p:spPr>
          <a:xfrm>
            <a:off x="1956877" y="5372840"/>
            <a:ext cx="3525304" cy="461665"/>
          </a:xfrm>
          <a:prstGeom prst="rect">
            <a:avLst/>
          </a:prstGeom>
          <a:ln>
            <a:noFill/>
          </a:ln>
        </p:spPr>
        <p:txBody>
          <a:bodyPr wrap="square">
            <a:spAutoFit/>
          </a:bodyPr>
          <a:lstStyle/>
          <a:p>
            <a:pPr algn="ctr"/>
            <a:r>
              <a:rPr lang="pt-BR" sz="2400" dirty="0">
                <a:solidFill>
                  <a:schemeClr val="bg1"/>
                </a:solidFill>
                <a:latin typeface="Franklin Gothic Demi" panose="020B0703020102020204" pitchFamily="34" charset="0"/>
                <a:cs typeface="Times New Roman" panose="02020603050405020304" pitchFamily="18" charset="0"/>
              </a:rPr>
              <a:t>/</a:t>
            </a:r>
            <a:r>
              <a:rPr lang="pt-BR" sz="2400" dirty="0" err="1">
                <a:solidFill>
                  <a:schemeClr val="bg1"/>
                </a:solidFill>
                <a:latin typeface="Franklin Gothic Demi" panose="020B0703020102020204" pitchFamily="34" charset="0"/>
                <a:cs typeface="Times New Roman" panose="02020603050405020304" pitchFamily="18" charset="0"/>
              </a:rPr>
              <a:t>somarpessoas</a:t>
            </a:r>
            <a:endParaRPr lang="pt-BR" sz="2400" dirty="0">
              <a:solidFill>
                <a:schemeClr val="bg1"/>
              </a:solidFill>
              <a:latin typeface="Franklin Gothic Demi" panose="020B0703020102020204" pitchFamily="34" charset="0"/>
              <a:cs typeface="Times New Roman" panose="02020603050405020304" pitchFamily="18" charset="0"/>
            </a:endParaRPr>
          </a:p>
        </p:txBody>
      </p:sp>
    </p:spTree>
    <p:extLst>
      <p:ext uri="{BB962C8B-B14F-4D97-AF65-F5344CB8AC3E}">
        <p14:creationId xmlns:p14="http://schemas.microsoft.com/office/powerpoint/2010/main" val="9140030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2191998" cy="6864349"/>
          </a:xfrm>
          <a:prstGeom prst="rect">
            <a:avLst/>
          </a:prstGeom>
        </p:spPr>
      </p:pic>
      <p:pic>
        <p:nvPicPr>
          <p:cNvPr id="6" name="Imagem 5"/>
          <p:cNvPicPr>
            <a:picLocks noChangeAspect="1"/>
          </p:cNvPicPr>
          <p:nvPr/>
        </p:nvPicPr>
        <p:blipFill>
          <a:blip r:embed="rId3"/>
          <a:stretch>
            <a:fillRect/>
          </a:stretch>
        </p:blipFill>
        <p:spPr>
          <a:xfrm>
            <a:off x="4509422" y="2518163"/>
            <a:ext cx="6988895" cy="1828020"/>
          </a:xfrm>
          <a:prstGeom prst="rect">
            <a:avLst/>
          </a:prstGeom>
        </p:spPr>
      </p:pic>
    </p:spTree>
    <p:extLst>
      <p:ext uri="{BB962C8B-B14F-4D97-AF65-F5344CB8AC3E}">
        <p14:creationId xmlns:p14="http://schemas.microsoft.com/office/powerpoint/2010/main" val="772055315"/>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3005</TotalTime>
  <Words>2527</Words>
  <Application>Microsoft Office PowerPoint</Application>
  <PresentationFormat>Widescreen</PresentationFormat>
  <Paragraphs>143</Paragraphs>
  <Slides>22</Slides>
  <Notes>21</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22</vt:i4>
      </vt:variant>
    </vt:vector>
  </HeadingPairs>
  <TitlesOfParts>
    <vt:vector size="32" baseType="lpstr">
      <vt:lpstr>Arial</vt:lpstr>
      <vt:lpstr>Calibri</vt:lpstr>
      <vt:lpstr>Calibri Light</vt:lpstr>
      <vt:lpstr>Franklin Gothic Book</vt:lpstr>
      <vt:lpstr>Franklin Gothic Demi</vt:lpstr>
      <vt:lpstr>Franklin Gothic Demi Cond</vt:lpstr>
      <vt:lpstr>Franklin Gothic Heavy</vt:lpstr>
      <vt:lpstr>Georgia Pro Cond Light</vt:lpstr>
      <vt:lpstr>Uni Neue Book</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Ivana Machado</dc:creator>
  <cp:lastModifiedBy>Ivana Machado</cp:lastModifiedBy>
  <cp:revision>162</cp:revision>
  <dcterms:created xsi:type="dcterms:W3CDTF">2019-08-12T13:08:16Z</dcterms:created>
  <dcterms:modified xsi:type="dcterms:W3CDTF">2019-11-26T18:00:44Z</dcterms:modified>
</cp:coreProperties>
</file>